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7" r:id="rId6"/>
    <p:sldId id="268" r:id="rId7"/>
    <p:sldId id="269" r:id="rId8"/>
    <p:sldId id="270" r:id="rId9"/>
    <p:sldId id="277" r:id="rId10"/>
    <p:sldId id="274" r:id="rId11"/>
    <p:sldId id="272" r:id="rId12"/>
    <p:sldId id="278" r:id="rId13"/>
    <p:sldId id="275" r:id="rId14"/>
    <p:sldId id="273" r:id="rId15"/>
    <p:sldId id="279" r:id="rId16"/>
    <p:sldId id="276" r:id="rId17"/>
    <p:sldId id="263" r:id="rId18"/>
    <p:sldId id="280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khar Ramphal" initials="SR" lastIdx="1" clrIdx="0">
    <p:extLst>
      <p:ext uri="{19B8F6BF-5375-455C-9EA6-DF929625EA0E}">
        <p15:presenceInfo xmlns:p15="http://schemas.microsoft.com/office/powerpoint/2012/main" userId="S-1-5-21-1004336348-1770027372-725345543-234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6" autoAdjust="0"/>
    <p:restoredTop sz="87842" autoAdjust="0"/>
  </p:normalViewPr>
  <p:slideViewPr>
    <p:cSldViewPr>
      <p:cViewPr varScale="1">
        <p:scale>
          <a:sx n="107" d="100"/>
          <a:sy n="107" d="100"/>
        </p:scale>
        <p:origin x="558" y="-3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03164F-6CF9-46B3-AF42-B7458BC6A094}" type="doc">
      <dgm:prSet loTypeId="urn:microsoft.com/office/officeart/2005/8/layout/orgChart1" loCatId="hierarchy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9C45B1-F806-4054-BEC3-81843266889F}">
      <dgm:prSet phldrT="[Text]"/>
      <dgm:spPr/>
      <dgm:t>
        <a:bodyPr/>
        <a:lstStyle/>
        <a:p>
          <a:r>
            <a:rPr lang="en-US" dirty="0" smtClean="0"/>
            <a:t>Web app</a:t>
          </a:r>
          <a:endParaRPr lang="en-US" dirty="0"/>
        </a:p>
      </dgm:t>
    </dgm:pt>
    <dgm:pt modelId="{C3683BFA-BD63-46B6-919B-489BFC57CE42}" type="parTrans" cxnId="{1B96146A-AC50-45D6-8132-59EA316CDF71}">
      <dgm:prSet/>
      <dgm:spPr/>
      <dgm:t>
        <a:bodyPr/>
        <a:lstStyle/>
        <a:p>
          <a:endParaRPr lang="en-US"/>
        </a:p>
      </dgm:t>
    </dgm:pt>
    <dgm:pt modelId="{5855F103-3942-4DC9-BA7A-1F6531FE82CC}" type="sibTrans" cxnId="{1B96146A-AC50-45D6-8132-59EA316CDF71}">
      <dgm:prSet/>
      <dgm:spPr/>
      <dgm:t>
        <a:bodyPr/>
        <a:lstStyle/>
        <a:p>
          <a:endParaRPr lang="en-US"/>
        </a:p>
      </dgm:t>
    </dgm:pt>
    <dgm:pt modelId="{1CAFC9BF-66C9-4B97-8BFE-20A7ED197F97}">
      <dgm:prSet phldrT="[Text]"/>
      <dgm:spPr/>
      <dgm:t>
        <a:bodyPr/>
        <a:lstStyle/>
        <a:p>
          <a:r>
            <a:rPr lang="en-US" dirty="0" smtClean="0"/>
            <a:t>API 1</a:t>
          </a:r>
          <a:endParaRPr lang="en-US" dirty="0"/>
        </a:p>
      </dgm:t>
    </dgm:pt>
    <dgm:pt modelId="{61C72942-75E3-4926-A6C2-9CBEFD522B59}" type="parTrans" cxnId="{FF85E2FD-DE83-44C2-B0B3-20949346DCE4}">
      <dgm:prSet/>
      <dgm:spPr/>
      <dgm:t>
        <a:bodyPr/>
        <a:lstStyle/>
        <a:p>
          <a:endParaRPr lang="en-US"/>
        </a:p>
      </dgm:t>
    </dgm:pt>
    <dgm:pt modelId="{3FD08F76-102A-4BFA-801C-95A0FA5ECC23}" type="sibTrans" cxnId="{FF85E2FD-DE83-44C2-B0B3-20949346DCE4}">
      <dgm:prSet/>
      <dgm:spPr/>
      <dgm:t>
        <a:bodyPr/>
        <a:lstStyle/>
        <a:p>
          <a:endParaRPr lang="en-US"/>
        </a:p>
      </dgm:t>
    </dgm:pt>
    <dgm:pt modelId="{D34CEB56-7F3C-484B-9833-6F776B52A027}">
      <dgm:prSet phldrT="[Text]"/>
      <dgm:spPr/>
      <dgm:t>
        <a:bodyPr/>
        <a:lstStyle/>
        <a:p>
          <a:r>
            <a:rPr lang="en-US" dirty="0" smtClean="0"/>
            <a:t>Client</a:t>
          </a:r>
          <a:endParaRPr lang="en-US" dirty="0"/>
        </a:p>
      </dgm:t>
    </dgm:pt>
    <dgm:pt modelId="{DB7FA17D-2B2D-4181-8C6C-534F0AD3C337}" type="parTrans" cxnId="{BCCC879B-4462-4822-8328-F70200072ED6}">
      <dgm:prSet/>
      <dgm:spPr/>
      <dgm:t>
        <a:bodyPr/>
        <a:lstStyle/>
        <a:p>
          <a:endParaRPr lang="en-US"/>
        </a:p>
      </dgm:t>
    </dgm:pt>
    <dgm:pt modelId="{47E75338-5012-48DC-BB3A-98E4E758856A}" type="sibTrans" cxnId="{BCCC879B-4462-4822-8328-F70200072ED6}">
      <dgm:prSet/>
      <dgm:spPr/>
      <dgm:t>
        <a:bodyPr/>
        <a:lstStyle/>
        <a:p>
          <a:endParaRPr lang="en-US"/>
        </a:p>
      </dgm:t>
    </dgm:pt>
    <dgm:pt modelId="{AFC08ABA-25AD-4966-95C4-DF9DD32E0E81}">
      <dgm:prSet phldrT="[Text]"/>
      <dgm:spPr/>
      <dgm:t>
        <a:bodyPr/>
        <a:lstStyle/>
        <a:p>
          <a:r>
            <a:rPr lang="en-US" dirty="0" smtClean="0"/>
            <a:t>API aggregation (BFF)</a:t>
          </a:r>
          <a:endParaRPr lang="en-US" dirty="0"/>
        </a:p>
      </dgm:t>
    </dgm:pt>
    <dgm:pt modelId="{C50D30C8-752B-4356-B0B5-6D2A30A99A35}" type="parTrans" cxnId="{6910E436-6479-42E4-A056-B9FD22CDD9C3}">
      <dgm:prSet/>
      <dgm:spPr/>
      <dgm:t>
        <a:bodyPr/>
        <a:lstStyle/>
        <a:p>
          <a:endParaRPr lang="en-US"/>
        </a:p>
      </dgm:t>
    </dgm:pt>
    <dgm:pt modelId="{F2E87075-9BF7-4615-8FC2-0677B2D7DB9E}" type="sibTrans" cxnId="{6910E436-6479-42E4-A056-B9FD22CDD9C3}">
      <dgm:prSet/>
      <dgm:spPr/>
      <dgm:t>
        <a:bodyPr/>
        <a:lstStyle/>
        <a:p>
          <a:endParaRPr lang="en-US"/>
        </a:p>
      </dgm:t>
    </dgm:pt>
    <dgm:pt modelId="{F7D1D153-4453-458D-BA73-B3F1CC1FB51C}">
      <dgm:prSet phldrT="[Text]"/>
      <dgm:spPr/>
      <dgm:t>
        <a:bodyPr/>
        <a:lstStyle/>
        <a:p>
          <a:r>
            <a:rPr lang="en-US" dirty="0" smtClean="0"/>
            <a:t>API 2</a:t>
          </a:r>
          <a:endParaRPr lang="en-US" dirty="0"/>
        </a:p>
      </dgm:t>
    </dgm:pt>
    <dgm:pt modelId="{A1B05F0A-0D95-4554-AF2D-6C258AD1E3C3}" type="parTrans" cxnId="{7E5E1386-D630-4B2A-8EBC-DDB6BF39D66B}">
      <dgm:prSet/>
      <dgm:spPr/>
      <dgm:t>
        <a:bodyPr/>
        <a:lstStyle/>
        <a:p>
          <a:endParaRPr lang="en-US"/>
        </a:p>
      </dgm:t>
    </dgm:pt>
    <dgm:pt modelId="{3FC70E3C-F1A6-4F6A-B3D2-0E9E4680ECED}" type="sibTrans" cxnId="{7E5E1386-D630-4B2A-8EBC-DDB6BF39D66B}">
      <dgm:prSet/>
      <dgm:spPr/>
      <dgm:t>
        <a:bodyPr/>
        <a:lstStyle/>
        <a:p>
          <a:endParaRPr lang="en-US"/>
        </a:p>
      </dgm:t>
    </dgm:pt>
    <dgm:pt modelId="{957D5B7D-567C-4685-9298-43697C87295D}">
      <dgm:prSet phldrT="[Text]"/>
      <dgm:spPr/>
      <dgm:t>
        <a:bodyPr/>
        <a:lstStyle/>
        <a:p>
          <a:r>
            <a:rPr lang="en-US" dirty="0" smtClean="0"/>
            <a:t>API 3</a:t>
          </a:r>
          <a:endParaRPr lang="en-US" dirty="0"/>
        </a:p>
      </dgm:t>
    </dgm:pt>
    <dgm:pt modelId="{EE425CCA-21A9-44DC-815C-2969DE7CD55B}" type="parTrans" cxnId="{94A4F618-E4DE-4FC0-A506-A83865E210D4}">
      <dgm:prSet/>
      <dgm:spPr/>
      <dgm:t>
        <a:bodyPr/>
        <a:lstStyle/>
        <a:p>
          <a:endParaRPr lang="en-US"/>
        </a:p>
      </dgm:t>
    </dgm:pt>
    <dgm:pt modelId="{5704A0A1-4628-4B2C-82B3-BBE6516B56C9}" type="sibTrans" cxnId="{94A4F618-E4DE-4FC0-A506-A83865E210D4}">
      <dgm:prSet/>
      <dgm:spPr/>
      <dgm:t>
        <a:bodyPr/>
        <a:lstStyle/>
        <a:p>
          <a:endParaRPr lang="en-US"/>
        </a:p>
      </dgm:t>
    </dgm:pt>
    <dgm:pt modelId="{0F9EEA39-D837-4F5A-BE29-D1BD307AFC7B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46CAB63E-80FE-4BC1-9F26-A8C51B4184F6}" type="parTrans" cxnId="{FA0F7E27-FC54-4B8A-807A-EEEA73F0B688}">
      <dgm:prSet/>
      <dgm:spPr/>
      <dgm:t>
        <a:bodyPr/>
        <a:lstStyle/>
        <a:p>
          <a:endParaRPr lang="en-US"/>
        </a:p>
      </dgm:t>
    </dgm:pt>
    <dgm:pt modelId="{629BEB09-83F7-4723-BA76-95BC2FB84458}" type="sibTrans" cxnId="{FA0F7E27-FC54-4B8A-807A-EEEA73F0B688}">
      <dgm:prSet/>
      <dgm:spPr/>
      <dgm:t>
        <a:bodyPr/>
        <a:lstStyle/>
        <a:p>
          <a:endParaRPr lang="en-US"/>
        </a:p>
      </dgm:t>
    </dgm:pt>
    <dgm:pt modelId="{F60BB699-F518-49AE-A4B6-3EF9D24958D5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EC662ADA-3746-4BB1-9680-A300CA4124A6}" type="parTrans" cxnId="{A8D050AA-5ADA-469F-B342-C7F6BF058AC6}">
      <dgm:prSet/>
      <dgm:spPr/>
      <dgm:t>
        <a:bodyPr/>
        <a:lstStyle/>
        <a:p>
          <a:endParaRPr lang="en-US"/>
        </a:p>
      </dgm:t>
    </dgm:pt>
    <dgm:pt modelId="{A14D9F29-6AD8-412A-859F-36DD2CE09D6B}" type="sibTrans" cxnId="{A8D050AA-5ADA-469F-B342-C7F6BF058AC6}">
      <dgm:prSet/>
      <dgm:spPr/>
      <dgm:t>
        <a:bodyPr/>
        <a:lstStyle/>
        <a:p>
          <a:endParaRPr lang="en-US"/>
        </a:p>
      </dgm:t>
    </dgm:pt>
    <dgm:pt modelId="{DBD29ECE-B33B-47C1-BDDE-826DCC19AB1C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2AF4A42F-3BCE-4DAC-A7D2-63A7EFFA439D}" type="parTrans" cxnId="{1655D2B3-83AC-4481-B0E3-7A5BD9AE32C9}">
      <dgm:prSet/>
      <dgm:spPr/>
      <dgm:t>
        <a:bodyPr/>
        <a:lstStyle/>
        <a:p>
          <a:endParaRPr lang="en-US"/>
        </a:p>
      </dgm:t>
    </dgm:pt>
    <dgm:pt modelId="{A6791A28-2127-418E-8279-C534DCA9C5E1}" type="sibTrans" cxnId="{1655D2B3-83AC-4481-B0E3-7A5BD9AE32C9}">
      <dgm:prSet/>
      <dgm:spPr/>
      <dgm:t>
        <a:bodyPr/>
        <a:lstStyle/>
        <a:p>
          <a:endParaRPr lang="en-US"/>
        </a:p>
      </dgm:t>
    </dgm:pt>
    <dgm:pt modelId="{87E68B85-7AAA-4FB2-B655-B4195D64B80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API 4</a:t>
          </a:r>
          <a:endParaRPr lang="en-US" dirty="0"/>
        </a:p>
      </dgm:t>
    </dgm:pt>
    <dgm:pt modelId="{F0C2A3B3-F10E-4AC6-98C3-5DA5F6E46CF5}" type="parTrans" cxnId="{B042A2BC-26FE-45DC-B3AD-BE76C02C5A92}">
      <dgm:prSet/>
      <dgm:spPr/>
      <dgm:t>
        <a:bodyPr/>
        <a:lstStyle/>
        <a:p>
          <a:endParaRPr lang="en-US"/>
        </a:p>
      </dgm:t>
    </dgm:pt>
    <dgm:pt modelId="{A7B2E3F9-55DD-4F23-97C1-3A70FF4B84B4}" type="sibTrans" cxnId="{B042A2BC-26FE-45DC-B3AD-BE76C02C5A92}">
      <dgm:prSet/>
      <dgm:spPr/>
      <dgm:t>
        <a:bodyPr/>
        <a:lstStyle/>
        <a:p>
          <a:endParaRPr lang="en-US"/>
        </a:p>
      </dgm:t>
    </dgm:pt>
    <dgm:pt modelId="{AAB2F632-099B-4B52-99A0-176356F6BFD7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486C524B-9F69-4E6F-8EAA-1DB65C139119}" type="parTrans" cxnId="{D6140C85-B10B-4AF4-AAD5-FDC67DDAF94E}">
      <dgm:prSet/>
      <dgm:spPr/>
      <dgm:t>
        <a:bodyPr/>
        <a:lstStyle/>
        <a:p>
          <a:endParaRPr lang="en-US"/>
        </a:p>
      </dgm:t>
    </dgm:pt>
    <dgm:pt modelId="{7D0C6007-4C49-4FC5-8FE6-F6727C3D7423}" type="sibTrans" cxnId="{D6140C85-B10B-4AF4-AAD5-FDC67DDAF94E}">
      <dgm:prSet/>
      <dgm:spPr/>
      <dgm:t>
        <a:bodyPr/>
        <a:lstStyle/>
        <a:p>
          <a:endParaRPr lang="en-US"/>
        </a:p>
      </dgm:t>
    </dgm:pt>
    <dgm:pt modelId="{261B8856-7BFD-445C-A01A-078E8E092B8F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10A4645-5546-4768-98BF-D9172E82B76B}" type="parTrans" cxnId="{E61215E1-02E9-4232-80D4-8572630C6C03}">
      <dgm:prSet/>
      <dgm:spPr/>
      <dgm:t>
        <a:bodyPr/>
        <a:lstStyle/>
        <a:p>
          <a:endParaRPr lang="en-US"/>
        </a:p>
      </dgm:t>
    </dgm:pt>
    <dgm:pt modelId="{32E2C4B9-BAD5-420D-BD58-DE3DECDAB0A6}" type="sibTrans" cxnId="{E61215E1-02E9-4232-80D4-8572630C6C03}">
      <dgm:prSet/>
      <dgm:spPr/>
      <dgm:t>
        <a:bodyPr/>
        <a:lstStyle/>
        <a:p>
          <a:endParaRPr lang="en-US"/>
        </a:p>
      </dgm:t>
    </dgm:pt>
    <dgm:pt modelId="{52272DBC-70E1-4FC4-9FCA-F1851E1DFEEF}" type="pres">
      <dgm:prSet presAssocID="{0203164F-6CF9-46B3-AF42-B7458BC6A0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99FC8CA-82B8-4662-B3A7-9ABAF1C1F906}" type="pres">
      <dgm:prSet presAssocID="{529C45B1-F806-4054-BEC3-81843266889F}" presName="hierRoot1" presStyleCnt="0">
        <dgm:presLayoutVars>
          <dgm:hierBranch val="init"/>
        </dgm:presLayoutVars>
      </dgm:prSet>
      <dgm:spPr/>
    </dgm:pt>
    <dgm:pt modelId="{E14AD9AE-5154-44D8-9C73-A450B95DE1AD}" type="pres">
      <dgm:prSet presAssocID="{529C45B1-F806-4054-BEC3-81843266889F}" presName="rootComposite1" presStyleCnt="0"/>
      <dgm:spPr/>
    </dgm:pt>
    <dgm:pt modelId="{19CE2207-CE69-48BD-8C37-E7B4886FC760}" type="pres">
      <dgm:prSet presAssocID="{529C45B1-F806-4054-BEC3-8184326688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49CD59-09D7-4689-B53F-1A89BAB9E51E}" type="pres">
      <dgm:prSet presAssocID="{529C45B1-F806-4054-BEC3-81843266889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346907D-9F33-416D-8F96-B0E49F427443}" type="pres">
      <dgm:prSet presAssocID="{529C45B1-F806-4054-BEC3-81843266889F}" presName="hierChild2" presStyleCnt="0"/>
      <dgm:spPr/>
    </dgm:pt>
    <dgm:pt modelId="{144A900E-EDD2-42EE-BC3F-C05E510090BF}" type="pres">
      <dgm:prSet presAssocID="{DB7FA17D-2B2D-4181-8C6C-534F0AD3C33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6725A038-2B8E-4116-8488-A35D03834C86}" type="pres">
      <dgm:prSet presAssocID="{D34CEB56-7F3C-484B-9833-6F776B52A027}" presName="hierRoot2" presStyleCnt="0">
        <dgm:presLayoutVars>
          <dgm:hierBranch val="init"/>
        </dgm:presLayoutVars>
      </dgm:prSet>
      <dgm:spPr/>
    </dgm:pt>
    <dgm:pt modelId="{7C71CA25-22A6-4829-9BCB-A90CD2DC7BCF}" type="pres">
      <dgm:prSet presAssocID="{D34CEB56-7F3C-484B-9833-6F776B52A027}" presName="rootComposite" presStyleCnt="0"/>
      <dgm:spPr/>
    </dgm:pt>
    <dgm:pt modelId="{0DF587EE-B85B-4A6C-BEA3-E6F9410623C9}" type="pres">
      <dgm:prSet presAssocID="{D34CEB56-7F3C-484B-9833-6F776B52A02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484EB9-BFD2-4387-B12B-E849A641962A}" type="pres">
      <dgm:prSet presAssocID="{D34CEB56-7F3C-484B-9833-6F776B52A027}" presName="rootConnector" presStyleLbl="node2" presStyleIdx="0" presStyleCnt="2"/>
      <dgm:spPr/>
      <dgm:t>
        <a:bodyPr/>
        <a:lstStyle/>
        <a:p>
          <a:endParaRPr lang="en-US"/>
        </a:p>
      </dgm:t>
    </dgm:pt>
    <dgm:pt modelId="{01F301A8-2DC4-4186-844A-76985F4FC4F6}" type="pres">
      <dgm:prSet presAssocID="{D34CEB56-7F3C-484B-9833-6F776B52A027}" presName="hierChild4" presStyleCnt="0"/>
      <dgm:spPr/>
    </dgm:pt>
    <dgm:pt modelId="{48D7D8CC-DE84-4BF4-82D9-CB24022DF4E5}" type="pres">
      <dgm:prSet presAssocID="{D34CEB56-7F3C-484B-9833-6F776B52A027}" presName="hierChild5" presStyleCnt="0"/>
      <dgm:spPr/>
    </dgm:pt>
    <dgm:pt modelId="{E4DD3F44-D918-4B59-9009-DD00E9F97D08}" type="pres">
      <dgm:prSet presAssocID="{C50D30C8-752B-4356-B0B5-6D2A30A99A35}" presName="Name37" presStyleLbl="parChTrans1D2" presStyleIdx="1" presStyleCnt="2"/>
      <dgm:spPr/>
      <dgm:t>
        <a:bodyPr/>
        <a:lstStyle/>
        <a:p>
          <a:endParaRPr lang="en-US"/>
        </a:p>
      </dgm:t>
    </dgm:pt>
    <dgm:pt modelId="{1DFC8AD1-B915-4FB9-AC22-2522500DFB77}" type="pres">
      <dgm:prSet presAssocID="{AFC08ABA-25AD-4966-95C4-DF9DD32E0E81}" presName="hierRoot2" presStyleCnt="0">
        <dgm:presLayoutVars>
          <dgm:hierBranch val="init"/>
        </dgm:presLayoutVars>
      </dgm:prSet>
      <dgm:spPr/>
    </dgm:pt>
    <dgm:pt modelId="{A2D73061-5589-46AB-9B67-C0BB40055DF1}" type="pres">
      <dgm:prSet presAssocID="{AFC08ABA-25AD-4966-95C4-DF9DD32E0E81}" presName="rootComposite" presStyleCnt="0"/>
      <dgm:spPr/>
    </dgm:pt>
    <dgm:pt modelId="{712914E0-B984-4260-95A3-BA01476B1E60}" type="pres">
      <dgm:prSet presAssocID="{AFC08ABA-25AD-4966-95C4-DF9DD32E0E81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58EF9B-1855-4D68-8EFA-E18ED597BFAB}" type="pres">
      <dgm:prSet presAssocID="{AFC08ABA-25AD-4966-95C4-DF9DD32E0E81}" presName="rootConnector" presStyleLbl="node2" presStyleIdx="1" presStyleCnt="2"/>
      <dgm:spPr/>
      <dgm:t>
        <a:bodyPr/>
        <a:lstStyle/>
        <a:p>
          <a:endParaRPr lang="en-US"/>
        </a:p>
      </dgm:t>
    </dgm:pt>
    <dgm:pt modelId="{8D14284D-C442-470C-8CDE-2261FD25F55E}" type="pres">
      <dgm:prSet presAssocID="{AFC08ABA-25AD-4966-95C4-DF9DD32E0E81}" presName="hierChild4" presStyleCnt="0"/>
      <dgm:spPr/>
    </dgm:pt>
    <dgm:pt modelId="{88F4003F-118D-4017-A7C1-FC577C08773B}" type="pres">
      <dgm:prSet presAssocID="{61C72942-75E3-4926-A6C2-9CBEFD522B59}" presName="Name37" presStyleLbl="parChTrans1D3" presStyleIdx="0" presStyleCnt="3"/>
      <dgm:spPr/>
      <dgm:t>
        <a:bodyPr/>
        <a:lstStyle/>
        <a:p>
          <a:endParaRPr lang="en-US"/>
        </a:p>
      </dgm:t>
    </dgm:pt>
    <dgm:pt modelId="{BA472463-D15C-411B-AFD3-0F525DAC10A6}" type="pres">
      <dgm:prSet presAssocID="{1CAFC9BF-66C9-4B97-8BFE-20A7ED197F97}" presName="hierRoot2" presStyleCnt="0">
        <dgm:presLayoutVars>
          <dgm:hierBranch val="init"/>
        </dgm:presLayoutVars>
      </dgm:prSet>
      <dgm:spPr/>
    </dgm:pt>
    <dgm:pt modelId="{1A7DB888-966D-44F3-8012-25C04BC0EECE}" type="pres">
      <dgm:prSet presAssocID="{1CAFC9BF-66C9-4B97-8BFE-20A7ED197F97}" presName="rootComposite" presStyleCnt="0"/>
      <dgm:spPr/>
    </dgm:pt>
    <dgm:pt modelId="{6F859362-1A3A-4442-BDC2-360B2665F2EC}" type="pres">
      <dgm:prSet presAssocID="{1CAFC9BF-66C9-4B97-8BFE-20A7ED197F97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855B95-8EAA-4FB3-BABD-C6D00D304D28}" type="pres">
      <dgm:prSet presAssocID="{1CAFC9BF-66C9-4B97-8BFE-20A7ED197F97}" presName="rootConnector" presStyleLbl="node3" presStyleIdx="0" presStyleCnt="3"/>
      <dgm:spPr/>
      <dgm:t>
        <a:bodyPr/>
        <a:lstStyle/>
        <a:p>
          <a:endParaRPr lang="en-US"/>
        </a:p>
      </dgm:t>
    </dgm:pt>
    <dgm:pt modelId="{8AADE095-A3EE-4E8F-B7EC-42CCA7BD48A0}" type="pres">
      <dgm:prSet presAssocID="{1CAFC9BF-66C9-4B97-8BFE-20A7ED197F97}" presName="hierChild4" presStyleCnt="0"/>
      <dgm:spPr/>
    </dgm:pt>
    <dgm:pt modelId="{2564B988-517A-4CC9-9D2A-FC8F3BBA5122}" type="pres">
      <dgm:prSet presAssocID="{46CAB63E-80FE-4BC1-9F26-A8C51B4184F6}" presName="Name37" presStyleLbl="parChTrans1D4" presStyleIdx="0" presStyleCnt="6"/>
      <dgm:spPr/>
      <dgm:t>
        <a:bodyPr/>
        <a:lstStyle/>
        <a:p>
          <a:endParaRPr lang="en-US"/>
        </a:p>
      </dgm:t>
    </dgm:pt>
    <dgm:pt modelId="{DCED4764-985A-4E6A-8B52-21458CFB8473}" type="pres">
      <dgm:prSet presAssocID="{0F9EEA39-D837-4F5A-BE29-D1BD307AFC7B}" presName="hierRoot2" presStyleCnt="0">
        <dgm:presLayoutVars>
          <dgm:hierBranch val="init"/>
        </dgm:presLayoutVars>
      </dgm:prSet>
      <dgm:spPr/>
    </dgm:pt>
    <dgm:pt modelId="{89399F98-979A-4846-8D7A-D32D355F3211}" type="pres">
      <dgm:prSet presAssocID="{0F9EEA39-D837-4F5A-BE29-D1BD307AFC7B}" presName="rootComposite" presStyleCnt="0"/>
      <dgm:spPr/>
    </dgm:pt>
    <dgm:pt modelId="{4FEC32D7-2328-47C7-9D56-3BBE56FDBBC8}" type="pres">
      <dgm:prSet presAssocID="{0F9EEA39-D837-4F5A-BE29-D1BD307AFC7B}" presName="rootText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C1DD12-CD40-4E59-B37D-5847753A7B4D}" type="pres">
      <dgm:prSet presAssocID="{0F9EEA39-D837-4F5A-BE29-D1BD307AFC7B}" presName="rootConnector" presStyleLbl="node4" presStyleIdx="0" presStyleCnt="6"/>
      <dgm:spPr/>
      <dgm:t>
        <a:bodyPr/>
        <a:lstStyle/>
        <a:p>
          <a:endParaRPr lang="en-US"/>
        </a:p>
      </dgm:t>
    </dgm:pt>
    <dgm:pt modelId="{2D27D50E-B3FB-43CC-9867-B800F04DF1C1}" type="pres">
      <dgm:prSet presAssocID="{0F9EEA39-D837-4F5A-BE29-D1BD307AFC7B}" presName="hierChild4" presStyleCnt="0"/>
      <dgm:spPr/>
    </dgm:pt>
    <dgm:pt modelId="{CB91A564-0C3B-4B80-8501-FEB66A723997}" type="pres">
      <dgm:prSet presAssocID="{0F9EEA39-D837-4F5A-BE29-D1BD307AFC7B}" presName="hierChild5" presStyleCnt="0"/>
      <dgm:spPr/>
    </dgm:pt>
    <dgm:pt modelId="{1FE2AF0B-E99F-4B9A-B70B-8E29C2894E06}" type="pres">
      <dgm:prSet presAssocID="{EC662ADA-3746-4BB1-9680-A300CA4124A6}" presName="Name37" presStyleLbl="parChTrans1D4" presStyleIdx="1" presStyleCnt="6"/>
      <dgm:spPr/>
      <dgm:t>
        <a:bodyPr/>
        <a:lstStyle/>
        <a:p>
          <a:endParaRPr lang="en-US"/>
        </a:p>
      </dgm:t>
    </dgm:pt>
    <dgm:pt modelId="{3C6968D5-9B58-4AFB-A952-72FC7A7F1298}" type="pres">
      <dgm:prSet presAssocID="{F60BB699-F518-49AE-A4B6-3EF9D24958D5}" presName="hierRoot2" presStyleCnt="0">
        <dgm:presLayoutVars>
          <dgm:hierBranch val="init"/>
        </dgm:presLayoutVars>
      </dgm:prSet>
      <dgm:spPr/>
    </dgm:pt>
    <dgm:pt modelId="{5B70DED4-6E83-481C-A9C7-C8C44A5C1EF4}" type="pres">
      <dgm:prSet presAssocID="{F60BB699-F518-49AE-A4B6-3EF9D24958D5}" presName="rootComposite" presStyleCnt="0"/>
      <dgm:spPr/>
    </dgm:pt>
    <dgm:pt modelId="{74406035-4131-48B2-AD40-D1AA9331CCD0}" type="pres">
      <dgm:prSet presAssocID="{F60BB699-F518-49AE-A4B6-3EF9D24958D5}" presName="rootText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2B5BDE-77AE-4319-B8FC-C263D40F4937}" type="pres">
      <dgm:prSet presAssocID="{F60BB699-F518-49AE-A4B6-3EF9D24958D5}" presName="rootConnector" presStyleLbl="node4" presStyleIdx="1" presStyleCnt="6"/>
      <dgm:spPr/>
      <dgm:t>
        <a:bodyPr/>
        <a:lstStyle/>
        <a:p>
          <a:endParaRPr lang="en-US"/>
        </a:p>
      </dgm:t>
    </dgm:pt>
    <dgm:pt modelId="{B4E24BA2-23E7-432A-BF55-E795B6FAFBBD}" type="pres">
      <dgm:prSet presAssocID="{F60BB699-F518-49AE-A4B6-3EF9D24958D5}" presName="hierChild4" presStyleCnt="0"/>
      <dgm:spPr/>
    </dgm:pt>
    <dgm:pt modelId="{57C83287-A3B4-4008-99F6-942C1EAC6A14}" type="pres">
      <dgm:prSet presAssocID="{F60BB699-F518-49AE-A4B6-3EF9D24958D5}" presName="hierChild5" presStyleCnt="0"/>
      <dgm:spPr/>
    </dgm:pt>
    <dgm:pt modelId="{13CBACD0-E17E-4473-9FCA-71718E67F38B}" type="pres">
      <dgm:prSet presAssocID="{1CAFC9BF-66C9-4B97-8BFE-20A7ED197F97}" presName="hierChild5" presStyleCnt="0"/>
      <dgm:spPr/>
    </dgm:pt>
    <dgm:pt modelId="{D3C76EB5-FC74-48C5-9360-4D553840F107}" type="pres">
      <dgm:prSet presAssocID="{A1B05F0A-0D95-4554-AF2D-6C258AD1E3C3}" presName="Name37" presStyleLbl="parChTrans1D3" presStyleIdx="1" presStyleCnt="3"/>
      <dgm:spPr/>
      <dgm:t>
        <a:bodyPr/>
        <a:lstStyle/>
        <a:p>
          <a:endParaRPr lang="en-US"/>
        </a:p>
      </dgm:t>
    </dgm:pt>
    <dgm:pt modelId="{F29F3E01-E670-4817-B3B6-F00E1DF76670}" type="pres">
      <dgm:prSet presAssocID="{F7D1D153-4453-458D-BA73-B3F1CC1FB51C}" presName="hierRoot2" presStyleCnt="0">
        <dgm:presLayoutVars>
          <dgm:hierBranch val="init"/>
        </dgm:presLayoutVars>
      </dgm:prSet>
      <dgm:spPr/>
    </dgm:pt>
    <dgm:pt modelId="{11E6F75C-C080-46B0-9F38-4E1C5C9C0344}" type="pres">
      <dgm:prSet presAssocID="{F7D1D153-4453-458D-BA73-B3F1CC1FB51C}" presName="rootComposite" presStyleCnt="0"/>
      <dgm:spPr/>
    </dgm:pt>
    <dgm:pt modelId="{4C32B421-65B5-4D93-82DC-B6B0B399A1DB}" type="pres">
      <dgm:prSet presAssocID="{F7D1D153-4453-458D-BA73-B3F1CC1FB51C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AE0E04-6B24-4527-BEF2-9016E2F99BFC}" type="pres">
      <dgm:prSet presAssocID="{F7D1D153-4453-458D-BA73-B3F1CC1FB51C}" presName="rootConnector" presStyleLbl="node3" presStyleIdx="1" presStyleCnt="3"/>
      <dgm:spPr/>
      <dgm:t>
        <a:bodyPr/>
        <a:lstStyle/>
        <a:p>
          <a:endParaRPr lang="en-US"/>
        </a:p>
      </dgm:t>
    </dgm:pt>
    <dgm:pt modelId="{C0C7FE4A-A847-4DF2-B3F4-F0B6B56D9C2C}" type="pres">
      <dgm:prSet presAssocID="{F7D1D153-4453-458D-BA73-B3F1CC1FB51C}" presName="hierChild4" presStyleCnt="0"/>
      <dgm:spPr/>
    </dgm:pt>
    <dgm:pt modelId="{0E586352-D8F0-474C-B02B-7C22C65BBC70}" type="pres">
      <dgm:prSet presAssocID="{2AF4A42F-3BCE-4DAC-A7D2-63A7EFFA439D}" presName="Name37" presStyleLbl="parChTrans1D4" presStyleIdx="2" presStyleCnt="6"/>
      <dgm:spPr/>
      <dgm:t>
        <a:bodyPr/>
        <a:lstStyle/>
        <a:p>
          <a:endParaRPr lang="en-US"/>
        </a:p>
      </dgm:t>
    </dgm:pt>
    <dgm:pt modelId="{D66FB32A-44A8-406D-8324-E7D495F777BA}" type="pres">
      <dgm:prSet presAssocID="{DBD29ECE-B33B-47C1-BDDE-826DCC19AB1C}" presName="hierRoot2" presStyleCnt="0">
        <dgm:presLayoutVars>
          <dgm:hierBranch val="init"/>
        </dgm:presLayoutVars>
      </dgm:prSet>
      <dgm:spPr/>
    </dgm:pt>
    <dgm:pt modelId="{034EF4BB-6904-4FDF-B3FC-2080C97C6EFF}" type="pres">
      <dgm:prSet presAssocID="{DBD29ECE-B33B-47C1-BDDE-826DCC19AB1C}" presName="rootComposite" presStyleCnt="0"/>
      <dgm:spPr/>
    </dgm:pt>
    <dgm:pt modelId="{26058AEE-D328-4D8B-8606-BC5CA4500EA0}" type="pres">
      <dgm:prSet presAssocID="{DBD29ECE-B33B-47C1-BDDE-826DCC19AB1C}" presName="rootText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ED17A9-10B6-4219-8CC9-E81E1C7E06F3}" type="pres">
      <dgm:prSet presAssocID="{DBD29ECE-B33B-47C1-BDDE-826DCC19AB1C}" presName="rootConnector" presStyleLbl="node4" presStyleIdx="2" presStyleCnt="6"/>
      <dgm:spPr/>
      <dgm:t>
        <a:bodyPr/>
        <a:lstStyle/>
        <a:p>
          <a:endParaRPr lang="en-US"/>
        </a:p>
      </dgm:t>
    </dgm:pt>
    <dgm:pt modelId="{769C3A98-E164-4A10-85FB-11BFFA6BFD57}" type="pres">
      <dgm:prSet presAssocID="{DBD29ECE-B33B-47C1-BDDE-826DCC19AB1C}" presName="hierChild4" presStyleCnt="0"/>
      <dgm:spPr/>
    </dgm:pt>
    <dgm:pt modelId="{0B676877-F3A0-4333-B8A1-F746BC9DA21B}" type="pres">
      <dgm:prSet presAssocID="{DBD29ECE-B33B-47C1-BDDE-826DCC19AB1C}" presName="hierChild5" presStyleCnt="0"/>
      <dgm:spPr/>
    </dgm:pt>
    <dgm:pt modelId="{D8B8E47C-7915-498F-8BC5-26ED297CEADF}" type="pres">
      <dgm:prSet presAssocID="{F7D1D153-4453-458D-BA73-B3F1CC1FB51C}" presName="hierChild5" presStyleCnt="0"/>
      <dgm:spPr/>
    </dgm:pt>
    <dgm:pt modelId="{B065653A-E7E6-480C-B92C-73CABA21506B}" type="pres">
      <dgm:prSet presAssocID="{EE425CCA-21A9-44DC-815C-2969DE7CD55B}" presName="Name37" presStyleLbl="parChTrans1D3" presStyleIdx="2" presStyleCnt="3"/>
      <dgm:spPr/>
      <dgm:t>
        <a:bodyPr/>
        <a:lstStyle/>
        <a:p>
          <a:endParaRPr lang="en-US"/>
        </a:p>
      </dgm:t>
    </dgm:pt>
    <dgm:pt modelId="{540E61ED-767E-43B0-A53D-FDE9DE8960F7}" type="pres">
      <dgm:prSet presAssocID="{957D5B7D-567C-4685-9298-43697C87295D}" presName="hierRoot2" presStyleCnt="0">
        <dgm:presLayoutVars>
          <dgm:hierBranch val="init"/>
        </dgm:presLayoutVars>
      </dgm:prSet>
      <dgm:spPr/>
    </dgm:pt>
    <dgm:pt modelId="{EA339605-9330-469D-A5DB-D9864A3ED0AB}" type="pres">
      <dgm:prSet presAssocID="{957D5B7D-567C-4685-9298-43697C87295D}" presName="rootComposite" presStyleCnt="0"/>
      <dgm:spPr/>
    </dgm:pt>
    <dgm:pt modelId="{942105F3-2C3E-40A2-98C5-16853C787FDF}" type="pres">
      <dgm:prSet presAssocID="{957D5B7D-567C-4685-9298-43697C87295D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68E5A9-A587-46DF-AC8C-7188A2C1CA1E}" type="pres">
      <dgm:prSet presAssocID="{957D5B7D-567C-4685-9298-43697C87295D}" presName="rootConnector" presStyleLbl="node3" presStyleIdx="2" presStyleCnt="3"/>
      <dgm:spPr/>
      <dgm:t>
        <a:bodyPr/>
        <a:lstStyle/>
        <a:p>
          <a:endParaRPr lang="en-US"/>
        </a:p>
      </dgm:t>
    </dgm:pt>
    <dgm:pt modelId="{51BD884E-8242-4448-B255-FEFA242309CF}" type="pres">
      <dgm:prSet presAssocID="{957D5B7D-567C-4685-9298-43697C87295D}" presName="hierChild4" presStyleCnt="0"/>
      <dgm:spPr/>
    </dgm:pt>
    <dgm:pt modelId="{4DD9E08C-8B91-4FC5-B6EC-B7597F9DF0DA}" type="pres">
      <dgm:prSet presAssocID="{F0C2A3B3-F10E-4AC6-98C3-5DA5F6E46CF5}" presName="Name37" presStyleLbl="parChTrans1D4" presStyleIdx="3" presStyleCnt="6"/>
      <dgm:spPr/>
      <dgm:t>
        <a:bodyPr/>
        <a:lstStyle/>
        <a:p>
          <a:endParaRPr lang="en-US"/>
        </a:p>
      </dgm:t>
    </dgm:pt>
    <dgm:pt modelId="{B8D6D008-9129-4F59-AA17-8E232A2EF3F4}" type="pres">
      <dgm:prSet presAssocID="{87E68B85-7AAA-4FB2-B655-B4195D64B804}" presName="hierRoot2" presStyleCnt="0">
        <dgm:presLayoutVars>
          <dgm:hierBranch val="init"/>
        </dgm:presLayoutVars>
      </dgm:prSet>
      <dgm:spPr/>
    </dgm:pt>
    <dgm:pt modelId="{74BCE089-1CDF-45F5-A32B-A39A42E068E2}" type="pres">
      <dgm:prSet presAssocID="{87E68B85-7AAA-4FB2-B655-B4195D64B804}" presName="rootComposite" presStyleCnt="0"/>
      <dgm:spPr/>
    </dgm:pt>
    <dgm:pt modelId="{5EA2931C-CE3F-4206-86C7-4DB6FDD08D32}" type="pres">
      <dgm:prSet presAssocID="{87E68B85-7AAA-4FB2-B655-B4195D64B804}" presName="rootText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DAE0DA-AEBC-40EA-BC95-17BE2B760D6E}" type="pres">
      <dgm:prSet presAssocID="{87E68B85-7AAA-4FB2-B655-B4195D64B804}" presName="rootConnector" presStyleLbl="node4" presStyleIdx="3" presStyleCnt="6"/>
      <dgm:spPr/>
      <dgm:t>
        <a:bodyPr/>
        <a:lstStyle/>
        <a:p>
          <a:endParaRPr lang="en-US"/>
        </a:p>
      </dgm:t>
    </dgm:pt>
    <dgm:pt modelId="{CDC56AF1-90DA-452C-B62C-72593452CD6A}" type="pres">
      <dgm:prSet presAssocID="{87E68B85-7AAA-4FB2-B655-B4195D64B804}" presName="hierChild4" presStyleCnt="0"/>
      <dgm:spPr/>
    </dgm:pt>
    <dgm:pt modelId="{945B4D95-DE71-4261-ADF3-35A815D910CE}" type="pres">
      <dgm:prSet presAssocID="{486C524B-9F69-4E6F-8EAA-1DB65C139119}" presName="Name37" presStyleLbl="parChTrans1D4" presStyleIdx="4" presStyleCnt="6"/>
      <dgm:spPr/>
      <dgm:t>
        <a:bodyPr/>
        <a:lstStyle/>
        <a:p>
          <a:endParaRPr lang="en-US"/>
        </a:p>
      </dgm:t>
    </dgm:pt>
    <dgm:pt modelId="{E08A9633-68F5-4768-91E0-5AC548A7D100}" type="pres">
      <dgm:prSet presAssocID="{AAB2F632-099B-4B52-99A0-176356F6BFD7}" presName="hierRoot2" presStyleCnt="0">
        <dgm:presLayoutVars>
          <dgm:hierBranch val="init"/>
        </dgm:presLayoutVars>
      </dgm:prSet>
      <dgm:spPr/>
    </dgm:pt>
    <dgm:pt modelId="{6C43A029-65CF-43EA-8C95-47C5CCE9D56A}" type="pres">
      <dgm:prSet presAssocID="{AAB2F632-099B-4B52-99A0-176356F6BFD7}" presName="rootComposite" presStyleCnt="0"/>
      <dgm:spPr/>
    </dgm:pt>
    <dgm:pt modelId="{335FF383-0AB3-4EAF-A414-98E19F11E492}" type="pres">
      <dgm:prSet presAssocID="{AAB2F632-099B-4B52-99A0-176356F6BFD7}" presName="rootText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35C278-ECA4-4824-83D1-744AB9D29E21}" type="pres">
      <dgm:prSet presAssocID="{AAB2F632-099B-4B52-99A0-176356F6BFD7}" presName="rootConnector" presStyleLbl="node4" presStyleIdx="4" presStyleCnt="6"/>
      <dgm:spPr/>
      <dgm:t>
        <a:bodyPr/>
        <a:lstStyle/>
        <a:p>
          <a:endParaRPr lang="en-US"/>
        </a:p>
      </dgm:t>
    </dgm:pt>
    <dgm:pt modelId="{CDAE7BB3-C088-48AF-9E9B-11C95CC0C6AA}" type="pres">
      <dgm:prSet presAssocID="{AAB2F632-099B-4B52-99A0-176356F6BFD7}" presName="hierChild4" presStyleCnt="0"/>
      <dgm:spPr/>
    </dgm:pt>
    <dgm:pt modelId="{DDA0732C-B140-4B06-A659-37256A124181}" type="pres">
      <dgm:prSet presAssocID="{AAB2F632-099B-4B52-99A0-176356F6BFD7}" presName="hierChild5" presStyleCnt="0"/>
      <dgm:spPr/>
    </dgm:pt>
    <dgm:pt modelId="{9E4EB648-9658-41F8-B88A-D7358B71EC65}" type="pres">
      <dgm:prSet presAssocID="{87E68B85-7AAA-4FB2-B655-B4195D64B804}" presName="hierChild5" presStyleCnt="0"/>
      <dgm:spPr/>
    </dgm:pt>
    <dgm:pt modelId="{F8FDE9ED-D30B-4349-A439-F6D36356B1BD}" type="pres">
      <dgm:prSet presAssocID="{710A4645-5546-4768-98BF-D9172E82B76B}" presName="Name37" presStyleLbl="parChTrans1D4" presStyleIdx="5" presStyleCnt="6"/>
      <dgm:spPr/>
      <dgm:t>
        <a:bodyPr/>
        <a:lstStyle/>
        <a:p>
          <a:endParaRPr lang="en-US"/>
        </a:p>
      </dgm:t>
    </dgm:pt>
    <dgm:pt modelId="{1D46A167-F662-4653-B5E2-703AEBE01B84}" type="pres">
      <dgm:prSet presAssocID="{261B8856-7BFD-445C-A01A-078E8E092B8F}" presName="hierRoot2" presStyleCnt="0">
        <dgm:presLayoutVars>
          <dgm:hierBranch val="init"/>
        </dgm:presLayoutVars>
      </dgm:prSet>
      <dgm:spPr/>
    </dgm:pt>
    <dgm:pt modelId="{F703FF48-A1F9-454D-94AD-33B37939393C}" type="pres">
      <dgm:prSet presAssocID="{261B8856-7BFD-445C-A01A-078E8E092B8F}" presName="rootComposite" presStyleCnt="0"/>
      <dgm:spPr/>
    </dgm:pt>
    <dgm:pt modelId="{5CFB8173-CD18-4B64-8468-F26DD879EDDA}" type="pres">
      <dgm:prSet presAssocID="{261B8856-7BFD-445C-A01A-078E8E092B8F}" presName="rootText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29C12E-B2EF-439A-9ED9-2B55B10130A6}" type="pres">
      <dgm:prSet presAssocID="{261B8856-7BFD-445C-A01A-078E8E092B8F}" presName="rootConnector" presStyleLbl="node4" presStyleIdx="5" presStyleCnt="6"/>
      <dgm:spPr/>
      <dgm:t>
        <a:bodyPr/>
        <a:lstStyle/>
        <a:p>
          <a:endParaRPr lang="en-US"/>
        </a:p>
      </dgm:t>
    </dgm:pt>
    <dgm:pt modelId="{A2636FDD-6C0F-4CB7-BF15-0AB60164B0C4}" type="pres">
      <dgm:prSet presAssocID="{261B8856-7BFD-445C-A01A-078E8E092B8F}" presName="hierChild4" presStyleCnt="0"/>
      <dgm:spPr/>
    </dgm:pt>
    <dgm:pt modelId="{DF5AEA89-6E66-4444-BAF4-9017131DD73A}" type="pres">
      <dgm:prSet presAssocID="{261B8856-7BFD-445C-A01A-078E8E092B8F}" presName="hierChild5" presStyleCnt="0"/>
      <dgm:spPr/>
    </dgm:pt>
    <dgm:pt modelId="{EC040B72-62AB-4C01-B6D7-C2E4228A9D35}" type="pres">
      <dgm:prSet presAssocID="{957D5B7D-567C-4685-9298-43697C87295D}" presName="hierChild5" presStyleCnt="0"/>
      <dgm:spPr/>
    </dgm:pt>
    <dgm:pt modelId="{4447A319-F884-4667-A4BE-AED2C63AA995}" type="pres">
      <dgm:prSet presAssocID="{AFC08ABA-25AD-4966-95C4-DF9DD32E0E81}" presName="hierChild5" presStyleCnt="0"/>
      <dgm:spPr/>
    </dgm:pt>
    <dgm:pt modelId="{BA4A743E-CDE8-42C3-8214-CCA84D1E9B31}" type="pres">
      <dgm:prSet presAssocID="{529C45B1-F806-4054-BEC3-81843266889F}" presName="hierChild3" presStyleCnt="0"/>
      <dgm:spPr/>
    </dgm:pt>
  </dgm:ptLst>
  <dgm:cxnLst>
    <dgm:cxn modelId="{4C1212ED-EA51-4920-B9FC-AF59F6921820}" type="presOf" srcId="{F7D1D153-4453-458D-BA73-B3F1CC1FB51C}" destId="{4C32B421-65B5-4D93-82DC-B6B0B399A1DB}" srcOrd="0" destOrd="0" presId="urn:microsoft.com/office/officeart/2005/8/layout/orgChart1"/>
    <dgm:cxn modelId="{BCCC879B-4462-4822-8328-F70200072ED6}" srcId="{529C45B1-F806-4054-BEC3-81843266889F}" destId="{D34CEB56-7F3C-484B-9833-6F776B52A027}" srcOrd="0" destOrd="0" parTransId="{DB7FA17D-2B2D-4181-8C6C-534F0AD3C337}" sibTransId="{47E75338-5012-48DC-BB3A-98E4E758856A}"/>
    <dgm:cxn modelId="{27ECF112-743E-4255-ADA1-3957E60889BE}" type="presOf" srcId="{AAB2F632-099B-4B52-99A0-176356F6BFD7}" destId="{335FF383-0AB3-4EAF-A414-98E19F11E492}" srcOrd="0" destOrd="0" presId="urn:microsoft.com/office/officeart/2005/8/layout/orgChart1"/>
    <dgm:cxn modelId="{D6140C85-B10B-4AF4-AAD5-FDC67DDAF94E}" srcId="{87E68B85-7AAA-4FB2-B655-B4195D64B804}" destId="{AAB2F632-099B-4B52-99A0-176356F6BFD7}" srcOrd="0" destOrd="0" parTransId="{486C524B-9F69-4E6F-8EAA-1DB65C139119}" sibTransId="{7D0C6007-4C49-4FC5-8FE6-F6727C3D7423}"/>
    <dgm:cxn modelId="{44F43EB6-756D-4B59-8BD6-7498D99DAEA9}" type="presOf" srcId="{EC662ADA-3746-4BB1-9680-A300CA4124A6}" destId="{1FE2AF0B-E99F-4B9A-B70B-8E29C2894E06}" srcOrd="0" destOrd="0" presId="urn:microsoft.com/office/officeart/2005/8/layout/orgChart1"/>
    <dgm:cxn modelId="{6910E436-6479-42E4-A056-B9FD22CDD9C3}" srcId="{529C45B1-F806-4054-BEC3-81843266889F}" destId="{AFC08ABA-25AD-4966-95C4-DF9DD32E0E81}" srcOrd="1" destOrd="0" parTransId="{C50D30C8-752B-4356-B0B5-6D2A30A99A35}" sibTransId="{F2E87075-9BF7-4615-8FC2-0677B2D7DB9E}"/>
    <dgm:cxn modelId="{1B96146A-AC50-45D6-8132-59EA316CDF71}" srcId="{0203164F-6CF9-46B3-AF42-B7458BC6A094}" destId="{529C45B1-F806-4054-BEC3-81843266889F}" srcOrd="0" destOrd="0" parTransId="{C3683BFA-BD63-46B6-919B-489BFC57CE42}" sibTransId="{5855F103-3942-4DC9-BA7A-1F6531FE82CC}"/>
    <dgm:cxn modelId="{A8D050AA-5ADA-469F-B342-C7F6BF058AC6}" srcId="{1CAFC9BF-66C9-4B97-8BFE-20A7ED197F97}" destId="{F60BB699-F518-49AE-A4B6-3EF9D24958D5}" srcOrd="1" destOrd="0" parTransId="{EC662ADA-3746-4BB1-9680-A300CA4124A6}" sibTransId="{A14D9F29-6AD8-412A-859F-36DD2CE09D6B}"/>
    <dgm:cxn modelId="{748DBAF6-13E8-4237-ACE1-CAA4DEC22918}" type="presOf" srcId="{46CAB63E-80FE-4BC1-9F26-A8C51B4184F6}" destId="{2564B988-517A-4CC9-9D2A-FC8F3BBA5122}" srcOrd="0" destOrd="0" presId="urn:microsoft.com/office/officeart/2005/8/layout/orgChart1"/>
    <dgm:cxn modelId="{2D40CC84-487A-48BD-B4A7-5EA896278FDC}" type="presOf" srcId="{D34CEB56-7F3C-484B-9833-6F776B52A027}" destId="{DE484EB9-BFD2-4387-B12B-E849A641962A}" srcOrd="1" destOrd="0" presId="urn:microsoft.com/office/officeart/2005/8/layout/orgChart1"/>
    <dgm:cxn modelId="{F07388C3-2992-4B70-A181-DC19695C1B4F}" type="presOf" srcId="{D34CEB56-7F3C-484B-9833-6F776B52A027}" destId="{0DF587EE-B85B-4A6C-BEA3-E6F9410623C9}" srcOrd="0" destOrd="0" presId="urn:microsoft.com/office/officeart/2005/8/layout/orgChart1"/>
    <dgm:cxn modelId="{E61215E1-02E9-4232-80D4-8572630C6C03}" srcId="{957D5B7D-567C-4685-9298-43697C87295D}" destId="{261B8856-7BFD-445C-A01A-078E8E092B8F}" srcOrd="1" destOrd="0" parTransId="{710A4645-5546-4768-98BF-D9172E82B76B}" sibTransId="{32E2C4B9-BAD5-420D-BD58-DE3DECDAB0A6}"/>
    <dgm:cxn modelId="{1CC7C39C-1480-45A5-8FE0-E32CC620ED19}" type="presOf" srcId="{AFC08ABA-25AD-4966-95C4-DF9DD32E0E81}" destId="{B458EF9B-1855-4D68-8EFA-E18ED597BFAB}" srcOrd="1" destOrd="0" presId="urn:microsoft.com/office/officeart/2005/8/layout/orgChart1"/>
    <dgm:cxn modelId="{94A4F618-E4DE-4FC0-A506-A83865E210D4}" srcId="{AFC08ABA-25AD-4966-95C4-DF9DD32E0E81}" destId="{957D5B7D-567C-4685-9298-43697C87295D}" srcOrd="2" destOrd="0" parTransId="{EE425CCA-21A9-44DC-815C-2969DE7CD55B}" sibTransId="{5704A0A1-4628-4B2C-82B3-BBE6516B56C9}"/>
    <dgm:cxn modelId="{FF85E2FD-DE83-44C2-B0B3-20949346DCE4}" srcId="{AFC08ABA-25AD-4966-95C4-DF9DD32E0E81}" destId="{1CAFC9BF-66C9-4B97-8BFE-20A7ED197F97}" srcOrd="0" destOrd="0" parTransId="{61C72942-75E3-4926-A6C2-9CBEFD522B59}" sibTransId="{3FD08F76-102A-4BFA-801C-95A0FA5ECC23}"/>
    <dgm:cxn modelId="{BD05828C-A1CF-4F02-A84D-89C469795603}" type="presOf" srcId="{529C45B1-F806-4054-BEC3-81843266889F}" destId="{7049CD59-09D7-4689-B53F-1A89BAB9E51E}" srcOrd="1" destOrd="0" presId="urn:microsoft.com/office/officeart/2005/8/layout/orgChart1"/>
    <dgm:cxn modelId="{B8157862-B5DB-40F5-80FD-19A292CF626A}" type="presOf" srcId="{1CAFC9BF-66C9-4B97-8BFE-20A7ED197F97}" destId="{6F859362-1A3A-4442-BDC2-360B2665F2EC}" srcOrd="0" destOrd="0" presId="urn:microsoft.com/office/officeart/2005/8/layout/orgChart1"/>
    <dgm:cxn modelId="{BA4DAAD5-F70E-44CB-BE9F-C4774F2AE0CE}" type="presOf" srcId="{F60BB699-F518-49AE-A4B6-3EF9D24958D5}" destId="{74406035-4131-48B2-AD40-D1AA9331CCD0}" srcOrd="0" destOrd="0" presId="urn:microsoft.com/office/officeart/2005/8/layout/orgChart1"/>
    <dgm:cxn modelId="{C50C5C21-E57C-4FCD-AFCB-FA5F9CACE2C8}" type="presOf" srcId="{C50D30C8-752B-4356-B0B5-6D2A30A99A35}" destId="{E4DD3F44-D918-4B59-9009-DD00E9F97D08}" srcOrd="0" destOrd="0" presId="urn:microsoft.com/office/officeart/2005/8/layout/orgChart1"/>
    <dgm:cxn modelId="{682A8BE1-42BE-41B7-8622-E2BFD12D7B74}" type="presOf" srcId="{529C45B1-F806-4054-BEC3-81843266889F}" destId="{19CE2207-CE69-48BD-8C37-E7B4886FC760}" srcOrd="0" destOrd="0" presId="urn:microsoft.com/office/officeart/2005/8/layout/orgChart1"/>
    <dgm:cxn modelId="{EF356A53-8E16-4BFF-9C4A-61F440A38138}" type="presOf" srcId="{87E68B85-7AAA-4FB2-B655-B4195D64B804}" destId="{5EA2931C-CE3F-4206-86C7-4DB6FDD08D32}" srcOrd="0" destOrd="0" presId="urn:microsoft.com/office/officeart/2005/8/layout/orgChart1"/>
    <dgm:cxn modelId="{D68A136B-4CC4-4B99-9C85-AE3E7E11FD1F}" type="presOf" srcId="{0F9EEA39-D837-4F5A-BE29-D1BD307AFC7B}" destId="{5DC1DD12-CD40-4E59-B37D-5847753A7B4D}" srcOrd="1" destOrd="0" presId="urn:microsoft.com/office/officeart/2005/8/layout/orgChart1"/>
    <dgm:cxn modelId="{ADAD862D-5E9F-4904-8BE1-14200C29060C}" type="presOf" srcId="{EE425CCA-21A9-44DC-815C-2969DE7CD55B}" destId="{B065653A-E7E6-480C-B92C-73CABA21506B}" srcOrd="0" destOrd="0" presId="urn:microsoft.com/office/officeart/2005/8/layout/orgChart1"/>
    <dgm:cxn modelId="{484CB53A-7EFC-4A64-813E-9770A857516E}" type="presOf" srcId="{710A4645-5546-4768-98BF-D9172E82B76B}" destId="{F8FDE9ED-D30B-4349-A439-F6D36356B1BD}" srcOrd="0" destOrd="0" presId="urn:microsoft.com/office/officeart/2005/8/layout/orgChart1"/>
    <dgm:cxn modelId="{F573418F-808E-497D-9BDD-E3782237615C}" type="presOf" srcId="{957D5B7D-567C-4685-9298-43697C87295D}" destId="{942105F3-2C3E-40A2-98C5-16853C787FDF}" srcOrd="0" destOrd="0" presId="urn:microsoft.com/office/officeart/2005/8/layout/orgChart1"/>
    <dgm:cxn modelId="{9765760A-9AEC-4A26-B3AE-0CD4F3CE716B}" type="presOf" srcId="{957D5B7D-567C-4685-9298-43697C87295D}" destId="{FC68E5A9-A587-46DF-AC8C-7188A2C1CA1E}" srcOrd="1" destOrd="0" presId="urn:microsoft.com/office/officeart/2005/8/layout/orgChart1"/>
    <dgm:cxn modelId="{DBED3CA6-205B-464A-A9A8-F80C363E5E83}" type="presOf" srcId="{0F9EEA39-D837-4F5A-BE29-D1BD307AFC7B}" destId="{4FEC32D7-2328-47C7-9D56-3BBE56FDBBC8}" srcOrd="0" destOrd="0" presId="urn:microsoft.com/office/officeart/2005/8/layout/orgChart1"/>
    <dgm:cxn modelId="{6F5A1D79-704A-4AA6-87DF-B738D5417852}" type="presOf" srcId="{61C72942-75E3-4926-A6C2-9CBEFD522B59}" destId="{88F4003F-118D-4017-A7C1-FC577C08773B}" srcOrd="0" destOrd="0" presId="urn:microsoft.com/office/officeart/2005/8/layout/orgChart1"/>
    <dgm:cxn modelId="{B042A2BC-26FE-45DC-B3AD-BE76C02C5A92}" srcId="{957D5B7D-567C-4685-9298-43697C87295D}" destId="{87E68B85-7AAA-4FB2-B655-B4195D64B804}" srcOrd="0" destOrd="0" parTransId="{F0C2A3B3-F10E-4AC6-98C3-5DA5F6E46CF5}" sibTransId="{A7B2E3F9-55DD-4F23-97C1-3A70FF4B84B4}"/>
    <dgm:cxn modelId="{F76196DC-0131-4328-A503-456A3F063492}" type="presOf" srcId="{F0C2A3B3-F10E-4AC6-98C3-5DA5F6E46CF5}" destId="{4DD9E08C-8B91-4FC5-B6EC-B7597F9DF0DA}" srcOrd="0" destOrd="0" presId="urn:microsoft.com/office/officeart/2005/8/layout/orgChart1"/>
    <dgm:cxn modelId="{7E5E1386-D630-4B2A-8EBC-DDB6BF39D66B}" srcId="{AFC08ABA-25AD-4966-95C4-DF9DD32E0E81}" destId="{F7D1D153-4453-458D-BA73-B3F1CC1FB51C}" srcOrd="1" destOrd="0" parTransId="{A1B05F0A-0D95-4554-AF2D-6C258AD1E3C3}" sibTransId="{3FC70E3C-F1A6-4F6A-B3D2-0E9E4680ECED}"/>
    <dgm:cxn modelId="{37A5E310-E511-457F-A34A-AB4C303E8F83}" type="presOf" srcId="{F7D1D153-4453-458D-BA73-B3F1CC1FB51C}" destId="{D4AE0E04-6B24-4527-BEF2-9016E2F99BFC}" srcOrd="1" destOrd="0" presId="urn:microsoft.com/office/officeart/2005/8/layout/orgChart1"/>
    <dgm:cxn modelId="{FFC5E93A-B8F2-4FE6-B05F-8D343AE9B6BA}" type="presOf" srcId="{1CAFC9BF-66C9-4B97-8BFE-20A7ED197F97}" destId="{1A855B95-8EAA-4FB3-BABD-C6D00D304D28}" srcOrd="1" destOrd="0" presId="urn:microsoft.com/office/officeart/2005/8/layout/orgChart1"/>
    <dgm:cxn modelId="{F4F8727B-7641-4A5C-9A75-C67954D3E801}" type="presOf" srcId="{2AF4A42F-3BCE-4DAC-A7D2-63A7EFFA439D}" destId="{0E586352-D8F0-474C-B02B-7C22C65BBC70}" srcOrd="0" destOrd="0" presId="urn:microsoft.com/office/officeart/2005/8/layout/orgChart1"/>
    <dgm:cxn modelId="{FA0F7E27-FC54-4B8A-807A-EEEA73F0B688}" srcId="{1CAFC9BF-66C9-4B97-8BFE-20A7ED197F97}" destId="{0F9EEA39-D837-4F5A-BE29-D1BD307AFC7B}" srcOrd="0" destOrd="0" parTransId="{46CAB63E-80FE-4BC1-9F26-A8C51B4184F6}" sibTransId="{629BEB09-83F7-4723-BA76-95BC2FB84458}"/>
    <dgm:cxn modelId="{2957BC83-69E1-4C3C-B79B-3FB487E47BED}" type="presOf" srcId="{0203164F-6CF9-46B3-AF42-B7458BC6A094}" destId="{52272DBC-70E1-4FC4-9FCA-F1851E1DFEEF}" srcOrd="0" destOrd="0" presId="urn:microsoft.com/office/officeart/2005/8/layout/orgChart1"/>
    <dgm:cxn modelId="{70FFB3AF-102A-4F75-82CE-EAF8D10F4749}" type="presOf" srcId="{486C524B-9F69-4E6F-8EAA-1DB65C139119}" destId="{945B4D95-DE71-4261-ADF3-35A815D910CE}" srcOrd="0" destOrd="0" presId="urn:microsoft.com/office/officeart/2005/8/layout/orgChart1"/>
    <dgm:cxn modelId="{E9A48E7B-4EE8-4139-82CC-7D0E35ECCA5F}" type="presOf" srcId="{F60BB699-F518-49AE-A4B6-3EF9D24958D5}" destId="{152B5BDE-77AE-4319-B8FC-C263D40F4937}" srcOrd="1" destOrd="0" presId="urn:microsoft.com/office/officeart/2005/8/layout/orgChart1"/>
    <dgm:cxn modelId="{29F096C3-EF32-4D56-83F7-65F0A369FC91}" type="presOf" srcId="{261B8856-7BFD-445C-A01A-078E8E092B8F}" destId="{AC29C12E-B2EF-439A-9ED9-2B55B10130A6}" srcOrd="1" destOrd="0" presId="urn:microsoft.com/office/officeart/2005/8/layout/orgChart1"/>
    <dgm:cxn modelId="{82EF95BC-B992-499E-ABFE-E0B0F30AA4E3}" type="presOf" srcId="{AFC08ABA-25AD-4966-95C4-DF9DD32E0E81}" destId="{712914E0-B984-4260-95A3-BA01476B1E60}" srcOrd="0" destOrd="0" presId="urn:microsoft.com/office/officeart/2005/8/layout/orgChart1"/>
    <dgm:cxn modelId="{6AAE9842-8825-49B9-B8FB-F1050168C015}" type="presOf" srcId="{DB7FA17D-2B2D-4181-8C6C-534F0AD3C337}" destId="{144A900E-EDD2-42EE-BC3F-C05E510090BF}" srcOrd="0" destOrd="0" presId="urn:microsoft.com/office/officeart/2005/8/layout/orgChart1"/>
    <dgm:cxn modelId="{91CC26A3-BB0D-495D-85CB-D9BF988FE4D5}" type="presOf" srcId="{87E68B85-7AAA-4FB2-B655-B4195D64B804}" destId="{7FDAE0DA-AEBC-40EA-BC95-17BE2B760D6E}" srcOrd="1" destOrd="0" presId="urn:microsoft.com/office/officeart/2005/8/layout/orgChart1"/>
    <dgm:cxn modelId="{2000C119-48A5-4C5E-97FB-523A31170AD4}" type="presOf" srcId="{261B8856-7BFD-445C-A01A-078E8E092B8F}" destId="{5CFB8173-CD18-4B64-8468-F26DD879EDDA}" srcOrd="0" destOrd="0" presId="urn:microsoft.com/office/officeart/2005/8/layout/orgChart1"/>
    <dgm:cxn modelId="{FED93DCB-8CEA-41E0-ADD6-CBE1429F029D}" type="presOf" srcId="{A1B05F0A-0D95-4554-AF2D-6C258AD1E3C3}" destId="{D3C76EB5-FC74-48C5-9360-4D553840F107}" srcOrd="0" destOrd="0" presId="urn:microsoft.com/office/officeart/2005/8/layout/orgChart1"/>
    <dgm:cxn modelId="{0EE8A430-FADD-4C46-AFA9-78C661FD9DED}" type="presOf" srcId="{DBD29ECE-B33B-47C1-BDDE-826DCC19AB1C}" destId="{26058AEE-D328-4D8B-8606-BC5CA4500EA0}" srcOrd="0" destOrd="0" presId="urn:microsoft.com/office/officeart/2005/8/layout/orgChart1"/>
    <dgm:cxn modelId="{1655D2B3-83AC-4481-B0E3-7A5BD9AE32C9}" srcId="{F7D1D153-4453-458D-BA73-B3F1CC1FB51C}" destId="{DBD29ECE-B33B-47C1-BDDE-826DCC19AB1C}" srcOrd="0" destOrd="0" parTransId="{2AF4A42F-3BCE-4DAC-A7D2-63A7EFFA439D}" sibTransId="{A6791A28-2127-418E-8279-C534DCA9C5E1}"/>
    <dgm:cxn modelId="{4FBD4E38-A617-4C44-B1C1-3BB557DBA73C}" type="presOf" srcId="{DBD29ECE-B33B-47C1-BDDE-826DCC19AB1C}" destId="{B8ED17A9-10B6-4219-8CC9-E81E1C7E06F3}" srcOrd="1" destOrd="0" presId="urn:microsoft.com/office/officeart/2005/8/layout/orgChart1"/>
    <dgm:cxn modelId="{098FD968-0ED2-4F5D-B0E3-C0BB4D12FED9}" type="presOf" srcId="{AAB2F632-099B-4B52-99A0-176356F6BFD7}" destId="{9435C278-ECA4-4824-83D1-744AB9D29E21}" srcOrd="1" destOrd="0" presId="urn:microsoft.com/office/officeart/2005/8/layout/orgChart1"/>
    <dgm:cxn modelId="{B514B352-A0BA-4E6D-87BE-EDEA63BE715F}" type="presParOf" srcId="{52272DBC-70E1-4FC4-9FCA-F1851E1DFEEF}" destId="{C99FC8CA-82B8-4662-B3A7-9ABAF1C1F906}" srcOrd="0" destOrd="0" presId="urn:microsoft.com/office/officeart/2005/8/layout/orgChart1"/>
    <dgm:cxn modelId="{1FFAA896-698D-4908-9504-0DF1367146C0}" type="presParOf" srcId="{C99FC8CA-82B8-4662-B3A7-9ABAF1C1F906}" destId="{E14AD9AE-5154-44D8-9C73-A450B95DE1AD}" srcOrd="0" destOrd="0" presId="urn:microsoft.com/office/officeart/2005/8/layout/orgChart1"/>
    <dgm:cxn modelId="{F7287F43-7D4C-4B35-AF1C-129D5752536D}" type="presParOf" srcId="{E14AD9AE-5154-44D8-9C73-A450B95DE1AD}" destId="{19CE2207-CE69-48BD-8C37-E7B4886FC760}" srcOrd="0" destOrd="0" presId="urn:microsoft.com/office/officeart/2005/8/layout/orgChart1"/>
    <dgm:cxn modelId="{87C27EBC-95F4-44E8-A62B-F95165CBD7A1}" type="presParOf" srcId="{E14AD9AE-5154-44D8-9C73-A450B95DE1AD}" destId="{7049CD59-09D7-4689-B53F-1A89BAB9E51E}" srcOrd="1" destOrd="0" presId="urn:microsoft.com/office/officeart/2005/8/layout/orgChart1"/>
    <dgm:cxn modelId="{499896C7-245A-4680-BF13-533E4AFA16B2}" type="presParOf" srcId="{C99FC8CA-82B8-4662-B3A7-9ABAF1C1F906}" destId="{F346907D-9F33-416D-8F96-B0E49F427443}" srcOrd="1" destOrd="0" presId="urn:microsoft.com/office/officeart/2005/8/layout/orgChart1"/>
    <dgm:cxn modelId="{BEC80100-4728-430F-8591-FCED3151D246}" type="presParOf" srcId="{F346907D-9F33-416D-8F96-B0E49F427443}" destId="{144A900E-EDD2-42EE-BC3F-C05E510090BF}" srcOrd="0" destOrd="0" presId="urn:microsoft.com/office/officeart/2005/8/layout/orgChart1"/>
    <dgm:cxn modelId="{0E24E79D-9EB2-452F-82DA-8B76DC639FB5}" type="presParOf" srcId="{F346907D-9F33-416D-8F96-B0E49F427443}" destId="{6725A038-2B8E-4116-8488-A35D03834C86}" srcOrd="1" destOrd="0" presId="urn:microsoft.com/office/officeart/2005/8/layout/orgChart1"/>
    <dgm:cxn modelId="{55477E60-8A90-4B5E-BC4D-674D6D3F5F55}" type="presParOf" srcId="{6725A038-2B8E-4116-8488-A35D03834C86}" destId="{7C71CA25-22A6-4829-9BCB-A90CD2DC7BCF}" srcOrd="0" destOrd="0" presId="urn:microsoft.com/office/officeart/2005/8/layout/orgChart1"/>
    <dgm:cxn modelId="{AD23D631-A4EB-441A-8207-F906F9C79FFC}" type="presParOf" srcId="{7C71CA25-22A6-4829-9BCB-A90CD2DC7BCF}" destId="{0DF587EE-B85B-4A6C-BEA3-E6F9410623C9}" srcOrd="0" destOrd="0" presId="urn:microsoft.com/office/officeart/2005/8/layout/orgChart1"/>
    <dgm:cxn modelId="{3A98D53A-7F1E-414D-B8DE-883246FCFCE8}" type="presParOf" srcId="{7C71CA25-22A6-4829-9BCB-A90CD2DC7BCF}" destId="{DE484EB9-BFD2-4387-B12B-E849A641962A}" srcOrd="1" destOrd="0" presId="urn:microsoft.com/office/officeart/2005/8/layout/orgChart1"/>
    <dgm:cxn modelId="{FAA54C35-6FA9-4735-9AA6-D01EEC3FAB18}" type="presParOf" srcId="{6725A038-2B8E-4116-8488-A35D03834C86}" destId="{01F301A8-2DC4-4186-844A-76985F4FC4F6}" srcOrd="1" destOrd="0" presId="urn:microsoft.com/office/officeart/2005/8/layout/orgChart1"/>
    <dgm:cxn modelId="{97DC49BA-09CA-4D3B-8E33-A9CB55EBA3FC}" type="presParOf" srcId="{6725A038-2B8E-4116-8488-A35D03834C86}" destId="{48D7D8CC-DE84-4BF4-82D9-CB24022DF4E5}" srcOrd="2" destOrd="0" presId="urn:microsoft.com/office/officeart/2005/8/layout/orgChart1"/>
    <dgm:cxn modelId="{7DAD4CF4-83A8-49EF-9E7E-80D0895C500C}" type="presParOf" srcId="{F346907D-9F33-416D-8F96-B0E49F427443}" destId="{E4DD3F44-D918-4B59-9009-DD00E9F97D08}" srcOrd="2" destOrd="0" presId="urn:microsoft.com/office/officeart/2005/8/layout/orgChart1"/>
    <dgm:cxn modelId="{6F77DE8E-9B63-4355-992B-6283F60B6B4A}" type="presParOf" srcId="{F346907D-9F33-416D-8F96-B0E49F427443}" destId="{1DFC8AD1-B915-4FB9-AC22-2522500DFB77}" srcOrd="3" destOrd="0" presId="urn:microsoft.com/office/officeart/2005/8/layout/orgChart1"/>
    <dgm:cxn modelId="{518E7335-7117-451F-86B0-DE6737B1CD94}" type="presParOf" srcId="{1DFC8AD1-B915-4FB9-AC22-2522500DFB77}" destId="{A2D73061-5589-46AB-9B67-C0BB40055DF1}" srcOrd="0" destOrd="0" presId="urn:microsoft.com/office/officeart/2005/8/layout/orgChart1"/>
    <dgm:cxn modelId="{E4123D91-88A2-4DAE-9D2F-7BAD324C4901}" type="presParOf" srcId="{A2D73061-5589-46AB-9B67-C0BB40055DF1}" destId="{712914E0-B984-4260-95A3-BA01476B1E60}" srcOrd="0" destOrd="0" presId="urn:microsoft.com/office/officeart/2005/8/layout/orgChart1"/>
    <dgm:cxn modelId="{BB41CCA2-4373-48F5-A08A-DB5A8F7B8A0F}" type="presParOf" srcId="{A2D73061-5589-46AB-9B67-C0BB40055DF1}" destId="{B458EF9B-1855-4D68-8EFA-E18ED597BFAB}" srcOrd="1" destOrd="0" presId="urn:microsoft.com/office/officeart/2005/8/layout/orgChart1"/>
    <dgm:cxn modelId="{1851857E-6FF9-4071-902E-838C7E5C8199}" type="presParOf" srcId="{1DFC8AD1-B915-4FB9-AC22-2522500DFB77}" destId="{8D14284D-C442-470C-8CDE-2261FD25F55E}" srcOrd="1" destOrd="0" presId="urn:microsoft.com/office/officeart/2005/8/layout/orgChart1"/>
    <dgm:cxn modelId="{768AA8DD-0D09-4FD0-A1ED-18873F27B09B}" type="presParOf" srcId="{8D14284D-C442-470C-8CDE-2261FD25F55E}" destId="{88F4003F-118D-4017-A7C1-FC577C08773B}" srcOrd="0" destOrd="0" presId="urn:microsoft.com/office/officeart/2005/8/layout/orgChart1"/>
    <dgm:cxn modelId="{36DBF953-A46B-4EB5-9459-8D67B8C76794}" type="presParOf" srcId="{8D14284D-C442-470C-8CDE-2261FD25F55E}" destId="{BA472463-D15C-411B-AFD3-0F525DAC10A6}" srcOrd="1" destOrd="0" presId="urn:microsoft.com/office/officeart/2005/8/layout/orgChart1"/>
    <dgm:cxn modelId="{4895E2D3-BCF4-4024-8494-BD29D9669C95}" type="presParOf" srcId="{BA472463-D15C-411B-AFD3-0F525DAC10A6}" destId="{1A7DB888-966D-44F3-8012-25C04BC0EECE}" srcOrd="0" destOrd="0" presId="urn:microsoft.com/office/officeart/2005/8/layout/orgChart1"/>
    <dgm:cxn modelId="{CFE21749-282E-4D0E-9F2C-3CEB862E16C2}" type="presParOf" srcId="{1A7DB888-966D-44F3-8012-25C04BC0EECE}" destId="{6F859362-1A3A-4442-BDC2-360B2665F2EC}" srcOrd="0" destOrd="0" presId="urn:microsoft.com/office/officeart/2005/8/layout/orgChart1"/>
    <dgm:cxn modelId="{184F424F-136C-44C5-A115-224AF57BDFCD}" type="presParOf" srcId="{1A7DB888-966D-44F3-8012-25C04BC0EECE}" destId="{1A855B95-8EAA-4FB3-BABD-C6D00D304D28}" srcOrd="1" destOrd="0" presId="urn:microsoft.com/office/officeart/2005/8/layout/orgChart1"/>
    <dgm:cxn modelId="{6CAB143C-DA7F-422A-A017-0E2345F50D3A}" type="presParOf" srcId="{BA472463-D15C-411B-AFD3-0F525DAC10A6}" destId="{8AADE095-A3EE-4E8F-B7EC-42CCA7BD48A0}" srcOrd="1" destOrd="0" presId="urn:microsoft.com/office/officeart/2005/8/layout/orgChart1"/>
    <dgm:cxn modelId="{B3808A72-E41C-43C4-9DA9-65C8185282AF}" type="presParOf" srcId="{8AADE095-A3EE-4E8F-B7EC-42CCA7BD48A0}" destId="{2564B988-517A-4CC9-9D2A-FC8F3BBA5122}" srcOrd="0" destOrd="0" presId="urn:microsoft.com/office/officeart/2005/8/layout/orgChart1"/>
    <dgm:cxn modelId="{C330A5C3-0BE2-4C77-B61D-416187F4BD74}" type="presParOf" srcId="{8AADE095-A3EE-4E8F-B7EC-42CCA7BD48A0}" destId="{DCED4764-985A-4E6A-8B52-21458CFB8473}" srcOrd="1" destOrd="0" presId="urn:microsoft.com/office/officeart/2005/8/layout/orgChart1"/>
    <dgm:cxn modelId="{EDCC0093-C11D-4D52-AECB-98B1B10414D0}" type="presParOf" srcId="{DCED4764-985A-4E6A-8B52-21458CFB8473}" destId="{89399F98-979A-4846-8D7A-D32D355F3211}" srcOrd="0" destOrd="0" presId="urn:microsoft.com/office/officeart/2005/8/layout/orgChart1"/>
    <dgm:cxn modelId="{7CAAAFC9-4906-4DBF-A634-86925A4FB3FE}" type="presParOf" srcId="{89399F98-979A-4846-8D7A-D32D355F3211}" destId="{4FEC32D7-2328-47C7-9D56-3BBE56FDBBC8}" srcOrd="0" destOrd="0" presId="urn:microsoft.com/office/officeart/2005/8/layout/orgChart1"/>
    <dgm:cxn modelId="{F2622B0A-DB3E-45CB-A160-93E6A1660C26}" type="presParOf" srcId="{89399F98-979A-4846-8D7A-D32D355F3211}" destId="{5DC1DD12-CD40-4E59-B37D-5847753A7B4D}" srcOrd="1" destOrd="0" presId="urn:microsoft.com/office/officeart/2005/8/layout/orgChart1"/>
    <dgm:cxn modelId="{E732E495-8BFC-4632-9661-1374BC2119A1}" type="presParOf" srcId="{DCED4764-985A-4E6A-8B52-21458CFB8473}" destId="{2D27D50E-B3FB-43CC-9867-B800F04DF1C1}" srcOrd="1" destOrd="0" presId="urn:microsoft.com/office/officeart/2005/8/layout/orgChart1"/>
    <dgm:cxn modelId="{90960083-2F38-4F1E-AE12-061A40CA5340}" type="presParOf" srcId="{DCED4764-985A-4E6A-8B52-21458CFB8473}" destId="{CB91A564-0C3B-4B80-8501-FEB66A723997}" srcOrd="2" destOrd="0" presId="urn:microsoft.com/office/officeart/2005/8/layout/orgChart1"/>
    <dgm:cxn modelId="{F7582546-F074-4E32-9327-A8FED06DB1E5}" type="presParOf" srcId="{8AADE095-A3EE-4E8F-B7EC-42CCA7BD48A0}" destId="{1FE2AF0B-E99F-4B9A-B70B-8E29C2894E06}" srcOrd="2" destOrd="0" presId="urn:microsoft.com/office/officeart/2005/8/layout/orgChart1"/>
    <dgm:cxn modelId="{F2B256C4-72AD-4EC5-9E25-90EC3A66D96C}" type="presParOf" srcId="{8AADE095-A3EE-4E8F-B7EC-42CCA7BD48A0}" destId="{3C6968D5-9B58-4AFB-A952-72FC7A7F1298}" srcOrd="3" destOrd="0" presId="urn:microsoft.com/office/officeart/2005/8/layout/orgChart1"/>
    <dgm:cxn modelId="{E1E7F15D-F95F-41C2-A790-2D3A3C80587D}" type="presParOf" srcId="{3C6968D5-9B58-4AFB-A952-72FC7A7F1298}" destId="{5B70DED4-6E83-481C-A9C7-C8C44A5C1EF4}" srcOrd="0" destOrd="0" presId="urn:microsoft.com/office/officeart/2005/8/layout/orgChart1"/>
    <dgm:cxn modelId="{BCA15514-D71D-4C39-AB42-6B7319702C7F}" type="presParOf" srcId="{5B70DED4-6E83-481C-A9C7-C8C44A5C1EF4}" destId="{74406035-4131-48B2-AD40-D1AA9331CCD0}" srcOrd="0" destOrd="0" presId="urn:microsoft.com/office/officeart/2005/8/layout/orgChart1"/>
    <dgm:cxn modelId="{F08BBDF6-9A0E-4D00-8CAA-0D7EB882A245}" type="presParOf" srcId="{5B70DED4-6E83-481C-A9C7-C8C44A5C1EF4}" destId="{152B5BDE-77AE-4319-B8FC-C263D40F4937}" srcOrd="1" destOrd="0" presId="urn:microsoft.com/office/officeart/2005/8/layout/orgChart1"/>
    <dgm:cxn modelId="{40772EC0-9D9B-4D8E-9699-CB0E1EA22D8F}" type="presParOf" srcId="{3C6968D5-9B58-4AFB-A952-72FC7A7F1298}" destId="{B4E24BA2-23E7-432A-BF55-E795B6FAFBBD}" srcOrd="1" destOrd="0" presId="urn:microsoft.com/office/officeart/2005/8/layout/orgChart1"/>
    <dgm:cxn modelId="{A7BA1CD8-F0E8-4DD7-B6AD-D45CA8918F4F}" type="presParOf" srcId="{3C6968D5-9B58-4AFB-A952-72FC7A7F1298}" destId="{57C83287-A3B4-4008-99F6-942C1EAC6A14}" srcOrd="2" destOrd="0" presId="urn:microsoft.com/office/officeart/2005/8/layout/orgChart1"/>
    <dgm:cxn modelId="{9121D026-412C-416D-B8A6-D0C8C9D585B0}" type="presParOf" srcId="{BA472463-D15C-411B-AFD3-0F525DAC10A6}" destId="{13CBACD0-E17E-4473-9FCA-71718E67F38B}" srcOrd="2" destOrd="0" presId="urn:microsoft.com/office/officeart/2005/8/layout/orgChart1"/>
    <dgm:cxn modelId="{1A75207D-35F9-40C8-85DD-314AA0A24BFA}" type="presParOf" srcId="{8D14284D-C442-470C-8CDE-2261FD25F55E}" destId="{D3C76EB5-FC74-48C5-9360-4D553840F107}" srcOrd="2" destOrd="0" presId="urn:microsoft.com/office/officeart/2005/8/layout/orgChart1"/>
    <dgm:cxn modelId="{AEA98307-DB44-4969-8EEE-FE56537FB6A2}" type="presParOf" srcId="{8D14284D-C442-470C-8CDE-2261FD25F55E}" destId="{F29F3E01-E670-4817-B3B6-F00E1DF76670}" srcOrd="3" destOrd="0" presId="urn:microsoft.com/office/officeart/2005/8/layout/orgChart1"/>
    <dgm:cxn modelId="{D28A3708-DE09-47AE-AD97-3E307018848D}" type="presParOf" srcId="{F29F3E01-E670-4817-B3B6-F00E1DF76670}" destId="{11E6F75C-C080-46B0-9F38-4E1C5C9C0344}" srcOrd="0" destOrd="0" presId="urn:microsoft.com/office/officeart/2005/8/layout/orgChart1"/>
    <dgm:cxn modelId="{AA37B78C-6BD0-413D-8455-87E133B8F457}" type="presParOf" srcId="{11E6F75C-C080-46B0-9F38-4E1C5C9C0344}" destId="{4C32B421-65B5-4D93-82DC-B6B0B399A1DB}" srcOrd="0" destOrd="0" presId="urn:microsoft.com/office/officeart/2005/8/layout/orgChart1"/>
    <dgm:cxn modelId="{7D20D17A-32C2-44F9-A47E-181E2EB1D954}" type="presParOf" srcId="{11E6F75C-C080-46B0-9F38-4E1C5C9C0344}" destId="{D4AE0E04-6B24-4527-BEF2-9016E2F99BFC}" srcOrd="1" destOrd="0" presId="urn:microsoft.com/office/officeart/2005/8/layout/orgChart1"/>
    <dgm:cxn modelId="{C05BCECB-AD67-4A57-A311-7664FC62A69F}" type="presParOf" srcId="{F29F3E01-E670-4817-B3B6-F00E1DF76670}" destId="{C0C7FE4A-A847-4DF2-B3F4-F0B6B56D9C2C}" srcOrd="1" destOrd="0" presId="urn:microsoft.com/office/officeart/2005/8/layout/orgChart1"/>
    <dgm:cxn modelId="{68D08D71-99CD-4722-862D-3184CA74A8FA}" type="presParOf" srcId="{C0C7FE4A-A847-4DF2-B3F4-F0B6B56D9C2C}" destId="{0E586352-D8F0-474C-B02B-7C22C65BBC70}" srcOrd="0" destOrd="0" presId="urn:microsoft.com/office/officeart/2005/8/layout/orgChart1"/>
    <dgm:cxn modelId="{51D39DD6-2EE2-4ACA-8161-30182ADCFEB9}" type="presParOf" srcId="{C0C7FE4A-A847-4DF2-B3F4-F0B6B56D9C2C}" destId="{D66FB32A-44A8-406D-8324-E7D495F777BA}" srcOrd="1" destOrd="0" presId="urn:microsoft.com/office/officeart/2005/8/layout/orgChart1"/>
    <dgm:cxn modelId="{7E2433D1-E4E8-4F15-8B08-C110E42298D6}" type="presParOf" srcId="{D66FB32A-44A8-406D-8324-E7D495F777BA}" destId="{034EF4BB-6904-4FDF-B3FC-2080C97C6EFF}" srcOrd="0" destOrd="0" presId="urn:microsoft.com/office/officeart/2005/8/layout/orgChart1"/>
    <dgm:cxn modelId="{6C840331-A808-498F-8645-AA207CC96CDF}" type="presParOf" srcId="{034EF4BB-6904-4FDF-B3FC-2080C97C6EFF}" destId="{26058AEE-D328-4D8B-8606-BC5CA4500EA0}" srcOrd="0" destOrd="0" presId="urn:microsoft.com/office/officeart/2005/8/layout/orgChart1"/>
    <dgm:cxn modelId="{61E3A20E-8C86-4227-9177-92D7D327C844}" type="presParOf" srcId="{034EF4BB-6904-4FDF-B3FC-2080C97C6EFF}" destId="{B8ED17A9-10B6-4219-8CC9-E81E1C7E06F3}" srcOrd="1" destOrd="0" presId="urn:microsoft.com/office/officeart/2005/8/layout/orgChart1"/>
    <dgm:cxn modelId="{06FCC44E-0784-43F8-A790-603356D67811}" type="presParOf" srcId="{D66FB32A-44A8-406D-8324-E7D495F777BA}" destId="{769C3A98-E164-4A10-85FB-11BFFA6BFD57}" srcOrd="1" destOrd="0" presId="urn:microsoft.com/office/officeart/2005/8/layout/orgChart1"/>
    <dgm:cxn modelId="{EC5C61A6-3DD9-43E0-B507-6C8C32070F9A}" type="presParOf" srcId="{D66FB32A-44A8-406D-8324-E7D495F777BA}" destId="{0B676877-F3A0-4333-B8A1-F746BC9DA21B}" srcOrd="2" destOrd="0" presId="urn:microsoft.com/office/officeart/2005/8/layout/orgChart1"/>
    <dgm:cxn modelId="{781F4C85-EF92-47BB-80F7-E5E39E3B389D}" type="presParOf" srcId="{F29F3E01-E670-4817-B3B6-F00E1DF76670}" destId="{D8B8E47C-7915-498F-8BC5-26ED297CEADF}" srcOrd="2" destOrd="0" presId="urn:microsoft.com/office/officeart/2005/8/layout/orgChart1"/>
    <dgm:cxn modelId="{05138F2E-C483-4EA8-98C6-54F64305F838}" type="presParOf" srcId="{8D14284D-C442-470C-8CDE-2261FD25F55E}" destId="{B065653A-E7E6-480C-B92C-73CABA21506B}" srcOrd="4" destOrd="0" presId="urn:microsoft.com/office/officeart/2005/8/layout/orgChart1"/>
    <dgm:cxn modelId="{6F7A1D2F-CE7D-4348-9588-18A7D5E58C18}" type="presParOf" srcId="{8D14284D-C442-470C-8CDE-2261FD25F55E}" destId="{540E61ED-767E-43B0-A53D-FDE9DE8960F7}" srcOrd="5" destOrd="0" presId="urn:microsoft.com/office/officeart/2005/8/layout/orgChart1"/>
    <dgm:cxn modelId="{E9BB6C94-451B-4CDC-AA64-5011F23FC594}" type="presParOf" srcId="{540E61ED-767E-43B0-A53D-FDE9DE8960F7}" destId="{EA339605-9330-469D-A5DB-D9864A3ED0AB}" srcOrd="0" destOrd="0" presId="urn:microsoft.com/office/officeart/2005/8/layout/orgChart1"/>
    <dgm:cxn modelId="{DA5B7DBE-6AC4-4779-86BA-3E72AFEC2408}" type="presParOf" srcId="{EA339605-9330-469D-A5DB-D9864A3ED0AB}" destId="{942105F3-2C3E-40A2-98C5-16853C787FDF}" srcOrd="0" destOrd="0" presId="urn:microsoft.com/office/officeart/2005/8/layout/orgChart1"/>
    <dgm:cxn modelId="{63D699F0-319D-4D3F-B692-4E52D190124D}" type="presParOf" srcId="{EA339605-9330-469D-A5DB-D9864A3ED0AB}" destId="{FC68E5A9-A587-46DF-AC8C-7188A2C1CA1E}" srcOrd="1" destOrd="0" presId="urn:microsoft.com/office/officeart/2005/8/layout/orgChart1"/>
    <dgm:cxn modelId="{D66A09A6-4084-4408-906D-A839EAD70EA1}" type="presParOf" srcId="{540E61ED-767E-43B0-A53D-FDE9DE8960F7}" destId="{51BD884E-8242-4448-B255-FEFA242309CF}" srcOrd="1" destOrd="0" presId="urn:microsoft.com/office/officeart/2005/8/layout/orgChart1"/>
    <dgm:cxn modelId="{8026243A-6B1D-4D12-86F3-AC4183723CCB}" type="presParOf" srcId="{51BD884E-8242-4448-B255-FEFA242309CF}" destId="{4DD9E08C-8B91-4FC5-B6EC-B7597F9DF0DA}" srcOrd="0" destOrd="0" presId="urn:microsoft.com/office/officeart/2005/8/layout/orgChart1"/>
    <dgm:cxn modelId="{CDF2566E-3914-4EAF-AA5E-E1752C4953CF}" type="presParOf" srcId="{51BD884E-8242-4448-B255-FEFA242309CF}" destId="{B8D6D008-9129-4F59-AA17-8E232A2EF3F4}" srcOrd="1" destOrd="0" presId="urn:microsoft.com/office/officeart/2005/8/layout/orgChart1"/>
    <dgm:cxn modelId="{F8AA7FBE-02AF-45BE-A1AF-548EE13B402C}" type="presParOf" srcId="{B8D6D008-9129-4F59-AA17-8E232A2EF3F4}" destId="{74BCE089-1CDF-45F5-A32B-A39A42E068E2}" srcOrd="0" destOrd="0" presId="urn:microsoft.com/office/officeart/2005/8/layout/orgChart1"/>
    <dgm:cxn modelId="{895D1E61-5372-4577-899E-CCCC5C1C8BC0}" type="presParOf" srcId="{74BCE089-1CDF-45F5-A32B-A39A42E068E2}" destId="{5EA2931C-CE3F-4206-86C7-4DB6FDD08D32}" srcOrd="0" destOrd="0" presId="urn:microsoft.com/office/officeart/2005/8/layout/orgChart1"/>
    <dgm:cxn modelId="{B1E405C1-CF22-40E8-B6A5-33D2A81BCA30}" type="presParOf" srcId="{74BCE089-1CDF-45F5-A32B-A39A42E068E2}" destId="{7FDAE0DA-AEBC-40EA-BC95-17BE2B760D6E}" srcOrd="1" destOrd="0" presId="urn:microsoft.com/office/officeart/2005/8/layout/orgChart1"/>
    <dgm:cxn modelId="{3614B53B-52A1-4505-B7A6-8F773C7B851D}" type="presParOf" srcId="{B8D6D008-9129-4F59-AA17-8E232A2EF3F4}" destId="{CDC56AF1-90DA-452C-B62C-72593452CD6A}" srcOrd="1" destOrd="0" presId="urn:microsoft.com/office/officeart/2005/8/layout/orgChart1"/>
    <dgm:cxn modelId="{05E2E315-1B13-43CF-83ED-C16F5B7B1C76}" type="presParOf" srcId="{CDC56AF1-90DA-452C-B62C-72593452CD6A}" destId="{945B4D95-DE71-4261-ADF3-35A815D910CE}" srcOrd="0" destOrd="0" presId="urn:microsoft.com/office/officeart/2005/8/layout/orgChart1"/>
    <dgm:cxn modelId="{657E3914-EEBD-4724-83F6-90AAA36DB660}" type="presParOf" srcId="{CDC56AF1-90DA-452C-B62C-72593452CD6A}" destId="{E08A9633-68F5-4768-91E0-5AC548A7D100}" srcOrd="1" destOrd="0" presId="urn:microsoft.com/office/officeart/2005/8/layout/orgChart1"/>
    <dgm:cxn modelId="{98F34928-CA39-401F-B187-21DA3FA48FDE}" type="presParOf" srcId="{E08A9633-68F5-4768-91E0-5AC548A7D100}" destId="{6C43A029-65CF-43EA-8C95-47C5CCE9D56A}" srcOrd="0" destOrd="0" presId="urn:microsoft.com/office/officeart/2005/8/layout/orgChart1"/>
    <dgm:cxn modelId="{BC9038CF-6CDD-432A-A903-64348BD98D1A}" type="presParOf" srcId="{6C43A029-65CF-43EA-8C95-47C5CCE9D56A}" destId="{335FF383-0AB3-4EAF-A414-98E19F11E492}" srcOrd="0" destOrd="0" presId="urn:microsoft.com/office/officeart/2005/8/layout/orgChart1"/>
    <dgm:cxn modelId="{64AE2776-E498-4DF8-9019-9884B82A537B}" type="presParOf" srcId="{6C43A029-65CF-43EA-8C95-47C5CCE9D56A}" destId="{9435C278-ECA4-4824-83D1-744AB9D29E21}" srcOrd="1" destOrd="0" presId="urn:microsoft.com/office/officeart/2005/8/layout/orgChart1"/>
    <dgm:cxn modelId="{5D174EAD-4D40-44DE-9934-6DBF86FD9B95}" type="presParOf" srcId="{E08A9633-68F5-4768-91E0-5AC548A7D100}" destId="{CDAE7BB3-C088-48AF-9E9B-11C95CC0C6AA}" srcOrd="1" destOrd="0" presId="urn:microsoft.com/office/officeart/2005/8/layout/orgChart1"/>
    <dgm:cxn modelId="{835BB2BA-F1B2-4DFA-9476-B727251DA475}" type="presParOf" srcId="{E08A9633-68F5-4768-91E0-5AC548A7D100}" destId="{DDA0732C-B140-4B06-A659-37256A124181}" srcOrd="2" destOrd="0" presId="urn:microsoft.com/office/officeart/2005/8/layout/orgChart1"/>
    <dgm:cxn modelId="{7693D6AB-1804-4DC9-8A93-D30E435F3838}" type="presParOf" srcId="{B8D6D008-9129-4F59-AA17-8E232A2EF3F4}" destId="{9E4EB648-9658-41F8-B88A-D7358B71EC65}" srcOrd="2" destOrd="0" presId="urn:microsoft.com/office/officeart/2005/8/layout/orgChart1"/>
    <dgm:cxn modelId="{4AEA771F-A212-44D3-B11A-E181F92A00EF}" type="presParOf" srcId="{51BD884E-8242-4448-B255-FEFA242309CF}" destId="{F8FDE9ED-D30B-4349-A439-F6D36356B1BD}" srcOrd="2" destOrd="0" presId="urn:microsoft.com/office/officeart/2005/8/layout/orgChart1"/>
    <dgm:cxn modelId="{432BE261-5AF2-41D1-B45B-73B8B4FC00B0}" type="presParOf" srcId="{51BD884E-8242-4448-B255-FEFA242309CF}" destId="{1D46A167-F662-4653-B5E2-703AEBE01B84}" srcOrd="3" destOrd="0" presId="urn:microsoft.com/office/officeart/2005/8/layout/orgChart1"/>
    <dgm:cxn modelId="{3DE90356-F29F-4FE8-9DD3-585B00D383C6}" type="presParOf" srcId="{1D46A167-F662-4653-B5E2-703AEBE01B84}" destId="{F703FF48-A1F9-454D-94AD-33B37939393C}" srcOrd="0" destOrd="0" presId="urn:microsoft.com/office/officeart/2005/8/layout/orgChart1"/>
    <dgm:cxn modelId="{0F1FBB5A-B254-43F6-B096-5BE24D02A13B}" type="presParOf" srcId="{F703FF48-A1F9-454D-94AD-33B37939393C}" destId="{5CFB8173-CD18-4B64-8468-F26DD879EDDA}" srcOrd="0" destOrd="0" presId="urn:microsoft.com/office/officeart/2005/8/layout/orgChart1"/>
    <dgm:cxn modelId="{03948CCA-20D8-4927-91DB-99434F3E0FE3}" type="presParOf" srcId="{F703FF48-A1F9-454D-94AD-33B37939393C}" destId="{AC29C12E-B2EF-439A-9ED9-2B55B10130A6}" srcOrd="1" destOrd="0" presId="urn:microsoft.com/office/officeart/2005/8/layout/orgChart1"/>
    <dgm:cxn modelId="{75505CDE-95A1-4754-BD63-40B8B311C34F}" type="presParOf" srcId="{1D46A167-F662-4653-B5E2-703AEBE01B84}" destId="{A2636FDD-6C0F-4CB7-BF15-0AB60164B0C4}" srcOrd="1" destOrd="0" presId="urn:microsoft.com/office/officeart/2005/8/layout/orgChart1"/>
    <dgm:cxn modelId="{A2E47D5E-C0B1-4E2C-94D8-72FB1D0D641C}" type="presParOf" srcId="{1D46A167-F662-4653-B5E2-703AEBE01B84}" destId="{DF5AEA89-6E66-4444-BAF4-9017131DD73A}" srcOrd="2" destOrd="0" presId="urn:microsoft.com/office/officeart/2005/8/layout/orgChart1"/>
    <dgm:cxn modelId="{CECB8130-30B0-489D-B327-07975992F07F}" type="presParOf" srcId="{540E61ED-767E-43B0-A53D-FDE9DE8960F7}" destId="{EC040B72-62AB-4C01-B6D7-C2E4228A9D35}" srcOrd="2" destOrd="0" presId="urn:microsoft.com/office/officeart/2005/8/layout/orgChart1"/>
    <dgm:cxn modelId="{35344BF6-9ED6-4DF9-8D19-6E2A46560B4A}" type="presParOf" srcId="{1DFC8AD1-B915-4FB9-AC22-2522500DFB77}" destId="{4447A319-F884-4667-A4BE-AED2C63AA995}" srcOrd="2" destOrd="0" presId="urn:microsoft.com/office/officeart/2005/8/layout/orgChart1"/>
    <dgm:cxn modelId="{7B2FFBA9-840A-45B6-B90F-4D2A139CE717}" type="presParOf" srcId="{C99FC8CA-82B8-4662-B3A7-9ABAF1C1F906}" destId="{BA4A743E-CDE8-42C3-8214-CCA84D1E9B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DE9ED-D30B-4349-A439-F6D36356B1BD}">
      <dsp:nvSpPr>
        <dsp:cNvPr id="0" name=""/>
        <dsp:cNvSpPr/>
      </dsp:nvSpPr>
      <dsp:spPr>
        <a:xfrm>
          <a:off x="5829739" y="2851121"/>
          <a:ext cx="898046" cy="311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859"/>
              </a:lnTo>
              <a:lnTo>
                <a:pt x="898046" y="155859"/>
              </a:lnTo>
              <a:lnTo>
                <a:pt x="898046" y="31171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B4D95-DE71-4261-ADF3-35A815D910CE}">
      <dsp:nvSpPr>
        <dsp:cNvPr id="0" name=""/>
        <dsp:cNvSpPr/>
      </dsp:nvSpPr>
      <dsp:spPr>
        <a:xfrm>
          <a:off x="4337943" y="3905027"/>
          <a:ext cx="222656" cy="682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812"/>
              </a:lnTo>
              <a:lnTo>
                <a:pt x="222656" y="68281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9E08C-8B91-4FC5-B6EC-B7597F9DF0DA}">
      <dsp:nvSpPr>
        <dsp:cNvPr id="0" name=""/>
        <dsp:cNvSpPr/>
      </dsp:nvSpPr>
      <dsp:spPr>
        <a:xfrm>
          <a:off x="4931693" y="2851121"/>
          <a:ext cx="898046" cy="311718"/>
        </a:xfrm>
        <a:custGeom>
          <a:avLst/>
          <a:gdLst/>
          <a:ahLst/>
          <a:cxnLst/>
          <a:rect l="0" t="0" r="0" b="0"/>
          <a:pathLst>
            <a:path>
              <a:moveTo>
                <a:pt x="898046" y="0"/>
              </a:moveTo>
              <a:lnTo>
                <a:pt x="898046" y="155859"/>
              </a:lnTo>
              <a:lnTo>
                <a:pt x="0" y="155859"/>
              </a:lnTo>
              <a:lnTo>
                <a:pt x="0" y="31171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65653A-E7E6-480C-B92C-73CABA21506B}">
      <dsp:nvSpPr>
        <dsp:cNvPr id="0" name=""/>
        <dsp:cNvSpPr/>
      </dsp:nvSpPr>
      <dsp:spPr>
        <a:xfrm>
          <a:off x="3399076" y="1797215"/>
          <a:ext cx="2430663" cy="311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859"/>
              </a:lnTo>
              <a:lnTo>
                <a:pt x="2430663" y="155859"/>
              </a:lnTo>
              <a:lnTo>
                <a:pt x="2430663" y="31171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86352-D8F0-474C-B02B-7C22C65BBC70}">
      <dsp:nvSpPr>
        <dsp:cNvPr id="0" name=""/>
        <dsp:cNvSpPr/>
      </dsp:nvSpPr>
      <dsp:spPr>
        <a:xfrm>
          <a:off x="2170756" y="2851121"/>
          <a:ext cx="222656" cy="682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812"/>
              </a:lnTo>
              <a:lnTo>
                <a:pt x="222656" y="68281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76EB5-FC74-48C5-9360-4D553840F107}">
      <dsp:nvSpPr>
        <dsp:cNvPr id="0" name=""/>
        <dsp:cNvSpPr/>
      </dsp:nvSpPr>
      <dsp:spPr>
        <a:xfrm>
          <a:off x="2764506" y="1797215"/>
          <a:ext cx="634570" cy="311718"/>
        </a:xfrm>
        <a:custGeom>
          <a:avLst/>
          <a:gdLst/>
          <a:ahLst/>
          <a:cxnLst/>
          <a:rect l="0" t="0" r="0" b="0"/>
          <a:pathLst>
            <a:path>
              <a:moveTo>
                <a:pt x="634570" y="0"/>
              </a:moveTo>
              <a:lnTo>
                <a:pt x="634570" y="155859"/>
              </a:lnTo>
              <a:lnTo>
                <a:pt x="0" y="155859"/>
              </a:lnTo>
              <a:lnTo>
                <a:pt x="0" y="31171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2AF0B-E99F-4B9A-B70B-8E29C2894E06}">
      <dsp:nvSpPr>
        <dsp:cNvPr id="0" name=""/>
        <dsp:cNvSpPr/>
      </dsp:nvSpPr>
      <dsp:spPr>
        <a:xfrm>
          <a:off x="374663" y="2851121"/>
          <a:ext cx="222656" cy="1736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6718"/>
              </a:lnTo>
              <a:lnTo>
                <a:pt x="222656" y="173671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4B988-517A-4CC9-9D2A-FC8F3BBA5122}">
      <dsp:nvSpPr>
        <dsp:cNvPr id="0" name=""/>
        <dsp:cNvSpPr/>
      </dsp:nvSpPr>
      <dsp:spPr>
        <a:xfrm>
          <a:off x="374663" y="2851121"/>
          <a:ext cx="222656" cy="682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812"/>
              </a:lnTo>
              <a:lnTo>
                <a:pt x="222656" y="68281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F4003F-118D-4017-A7C1-FC577C08773B}">
      <dsp:nvSpPr>
        <dsp:cNvPr id="0" name=""/>
        <dsp:cNvSpPr/>
      </dsp:nvSpPr>
      <dsp:spPr>
        <a:xfrm>
          <a:off x="968413" y="1797215"/>
          <a:ext cx="2430663" cy="311718"/>
        </a:xfrm>
        <a:custGeom>
          <a:avLst/>
          <a:gdLst/>
          <a:ahLst/>
          <a:cxnLst/>
          <a:rect l="0" t="0" r="0" b="0"/>
          <a:pathLst>
            <a:path>
              <a:moveTo>
                <a:pt x="2430663" y="0"/>
              </a:moveTo>
              <a:lnTo>
                <a:pt x="2430663" y="155859"/>
              </a:lnTo>
              <a:lnTo>
                <a:pt x="0" y="155859"/>
              </a:lnTo>
              <a:lnTo>
                <a:pt x="0" y="311718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D3F44-D918-4B59-9009-DD00E9F97D08}">
      <dsp:nvSpPr>
        <dsp:cNvPr id="0" name=""/>
        <dsp:cNvSpPr/>
      </dsp:nvSpPr>
      <dsp:spPr>
        <a:xfrm>
          <a:off x="2501030" y="743309"/>
          <a:ext cx="898046" cy="311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859"/>
              </a:lnTo>
              <a:lnTo>
                <a:pt x="898046" y="155859"/>
              </a:lnTo>
              <a:lnTo>
                <a:pt x="898046" y="31171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4A900E-EDD2-42EE-BC3F-C05E510090BF}">
      <dsp:nvSpPr>
        <dsp:cNvPr id="0" name=""/>
        <dsp:cNvSpPr/>
      </dsp:nvSpPr>
      <dsp:spPr>
        <a:xfrm>
          <a:off x="1602983" y="743309"/>
          <a:ext cx="898046" cy="311718"/>
        </a:xfrm>
        <a:custGeom>
          <a:avLst/>
          <a:gdLst/>
          <a:ahLst/>
          <a:cxnLst/>
          <a:rect l="0" t="0" r="0" b="0"/>
          <a:pathLst>
            <a:path>
              <a:moveTo>
                <a:pt x="898046" y="0"/>
              </a:moveTo>
              <a:lnTo>
                <a:pt x="898046" y="155859"/>
              </a:lnTo>
              <a:lnTo>
                <a:pt x="0" y="155859"/>
              </a:lnTo>
              <a:lnTo>
                <a:pt x="0" y="311718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E2207-CE69-48BD-8C37-E7B4886FC760}">
      <dsp:nvSpPr>
        <dsp:cNvPr id="0" name=""/>
        <dsp:cNvSpPr/>
      </dsp:nvSpPr>
      <dsp:spPr>
        <a:xfrm>
          <a:off x="1758842" y="1122"/>
          <a:ext cx="1484374" cy="7421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Web app</a:t>
          </a:r>
          <a:endParaRPr lang="en-US" sz="1800" kern="1200" dirty="0"/>
        </a:p>
      </dsp:txBody>
      <dsp:txXfrm>
        <a:off x="1758842" y="1122"/>
        <a:ext cx="1484374" cy="742187"/>
      </dsp:txXfrm>
    </dsp:sp>
    <dsp:sp modelId="{0DF587EE-B85B-4A6C-BEA3-E6F9410623C9}">
      <dsp:nvSpPr>
        <dsp:cNvPr id="0" name=""/>
        <dsp:cNvSpPr/>
      </dsp:nvSpPr>
      <dsp:spPr>
        <a:xfrm>
          <a:off x="860796" y="1055028"/>
          <a:ext cx="1484374" cy="7421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Client</a:t>
          </a:r>
          <a:endParaRPr lang="en-US" sz="1800" kern="1200" dirty="0"/>
        </a:p>
      </dsp:txBody>
      <dsp:txXfrm>
        <a:off x="860796" y="1055028"/>
        <a:ext cx="1484374" cy="742187"/>
      </dsp:txXfrm>
    </dsp:sp>
    <dsp:sp modelId="{712914E0-B984-4260-95A3-BA01476B1E60}">
      <dsp:nvSpPr>
        <dsp:cNvPr id="0" name=""/>
        <dsp:cNvSpPr/>
      </dsp:nvSpPr>
      <dsp:spPr>
        <a:xfrm>
          <a:off x="2656889" y="1055028"/>
          <a:ext cx="1484374" cy="7421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aggregation (BFF)</a:t>
          </a:r>
          <a:endParaRPr lang="en-US" sz="1800" kern="1200" dirty="0"/>
        </a:p>
      </dsp:txBody>
      <dsp:txXfrm>
        <a:off x="2656889" y="1055028"/>
        <a:ext cx="1484374" cy="742187"/>
      </dsp:txXfrm>
    </dsp:sp>
    <dsp:sp modelId="{6F859362-1A3A-4442-BDC2-360B2665F2EC}">
      <dsp:nvSpPr>
        <dsp:cNvPr id="0" name=""/>
        <dsp:cNvSpPr/>
      </dsp:nvSpPr>
      <dsp:spPr>
        <a:xfrm>
          <a:off x="226226" y="2108934"/>
          <a:ext cx="1484374" cy="742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1</a:t>
          </a:r>
          <a:endParaRPr lang="en-US" sz="1800" kern="1200" dirty="0"/>
        </a:p>
      </dsp:txBody>
      <dsp:txXfrm>
        <a:off x="226226" y="2108934"/>
        <a:ext cx="1484374" cy="742187"/>
      </dsp:txXfrm>
    </dsp:sp>
    <dsp:sp modelId="{4FEC32D7-2328-47C7-9D56-3BBE56FDBBC8}">
      <dsp:nvSpPr>
        <dsp:cNvPr id="0" name=""/>
        <dsp:cNvSpPr/>
      </dsp:nvSpPr>
      <dsp:spPr>
        <a:xfrm>
          <a:off x="597319" y="3162840"/>
          <a:ext cx="1484374" cy="742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</a:t>
          </a:r>
          <a:endParaRPr lang="en-US" sz="1800" kern="1200" dirty="0"/>
        </a:p>
      </dsp:txBody>
      <dsp:txXfrm>
        <a:off x="597319" y="3162840"/>
        <a:ext cx="1484374" cy="742187"/>
      </dsp:txXfrm>
    </dsp:sp>
    <dsp:sp modelId="{74406035-4131-48B2-AD40-D1AA9331CCD0}">
      <dsp:nvSpPr>
        <dsp:cNvPr id="0" name=""/>
        <dsp:cNvSpPr/>
      </dsp:nvSpPr>
      <dsp:spPr>
        <a:xfrm>
          <a:off x="597319" y="4216746"/>
          <a:ext cx="1484374" cy="742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</a:t>
          </a:r>
          <a:endParaRPr lang="en-US" sz="1800" kern="1200" dirty="0"/>
        </a:p>
      </dsp:txBody>
      <dsp:txXfrm>
        <a:off x="597319" y="4216746"/>
        <a:ext cx="1484374" cy="742187"/>
      </dsp:txXfrm>
    </dsp:sp>
    <dsp:sp modelId="{4C32B421-65B5-4D93-82DC-B6B0B399A1DB}">
      <dsp:nvSpPr>
        <dsp:cNvPr id="0" name=""/>
        <dsp:cNvSpPr/>
      </dsp:nvSpPr>
      <dsp:spPr>
        <a:xfrm>
          <a:off x="2022319" y="2108934"/>
          <a:ext cx="1484374" cy="742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2</a:t>
          </a:r>
          <a:endParaRPr lang="en-US" sz="1800" kern="1200" dirty="0"/>
        </a:p>
      </dsp:txBody>
      <dsp:txXfrm>
        <a:off x="2022319" y="2108934"/>
        <a:ext cx="1484374" cy="742187"/>
      </dsp:txXfrm>
    </dsp:sp>
    <dsp:sp modelId="{26058AEE-D328-4D8B-8606-BC5CA4500EA0}">
      <dsp:nvSpPr>
        <dsp:cNvPr id="0" name=""/>
        <dsp:cNvSpPr/>
      </dsp:nvSpPr>
      <dsp:spPr>
        <a:xfrm>
          <a:off x="2393412" y="3162840"/>
          <a:ext cx="1484374" cy="742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</a:t>
          </a:r>
          <a:endParaRPr lang="en-US" sz="1800" kern="1200" dirty="0"/>
        </a:p>
      </dsp:txBody>
      <dsp:txXfrm>
        <a:off x="2393412" y="3162840"/>
        <a:ext cx="1484374" cy="742187"/>
      </dsp:txXfrm>
    </dsp:sp>
    <dsp:sp modelId="{942105F3-2C3E-40A2-98C5-16853C787FDF}">
      <dsp:nvSpPr>
        <dsp:cNvPr id="0" name=""/>
        <dsp:cNvSpPr/>
      </dsp:nvSpPr>
      <dsp:spPr>
        <a:xfrm>
          <a:off x="5087552" y="2108934"/>
          <a:ext cx="1484374" cy="7421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3</a:t>
          </a:r>
          <a:endParaRPr lang="en-US" sz="1800" kern="1200" dirty="0"/>
        </a:p>
      </dsp:txBody>
      <dsp:txXfrm>
        <a:off x="5087552" y="2108934"/>
        <a:ext cx="1484374" cy="742187"/>
      </dsp:txXfrm>
    </dsp:sp>
    <dsp:sp modelId="{5EA2931C-CE3F-4206-86C7-4DB6FDD08D32}">
      <dsp:nvSpPr>
        <dsp:cNvPr id="0" name=""/>
        <dsp:cNvSpPr/>
      </dsp:nvSpPr>
      <dsp:spPr>
        <a:xfrm>
          <a:off x="4189506" y="3162840"/>
          <a:ext cx="1484374" cy="742187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API 4</a:t>
          </a:r>
          <a:endParaRPr lang="en-US" sz="1800" kern="1200" dirty="0"/>
        </a:p>
      </dsp:txBody>
      <dsp:txXfrm>
        <a:off x="4189506" y="3162840"/>
        <a:ext cx="1484374" cy="742187"/>
      </dsp:txXfrm>
    </dsp:sp>
    <dsp:sp modelId="{335FF383-0AB3-4EAF-A414-98E19F11E492}">
      <dsp:nvSpPr>
        <dsp:cNvPr id="0" name=""/>
        <dsp:cNvSpPr/>
      </dsp:nvSpPr>
      <dsp:spPr>
        <a:xfrm>
          <a:off x="4560599" y="4216746"/>
          <a:ext cx="1484374" cy="742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</a:t>
          </a:r>
          <a:endParaRPr lang="en-US" sz="1800" kern="1200" dirty="0"/>
        </a:p>
      </dsp:txBody>
      <dsp:txXfrm>
        <a:off x="4560599" y="4216746"/>
        <a:ext cx="1484374" cy="742187"/>
      </dsp:txXfrm>
    </dsp:sp>
    <dsp:sp modelId="{5CFB8173-CD18-4B64-8468-F26DD879EDDA}">
      <dsp:nvSpPr>
        <dsp:cNvPr id="0" name=""/>
        <dsp:cNvSpPr/>
      </dsp:nvSpPr>
      <dsp:spPr>
        <a:xfrm>
          <a:off x="5985599" y="3162840"/>
          <a:ext cx="1484374" cy="7421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</a:t>
          </a:r>
          <a:endParaRPr lang="en-US" sz="1800" kern="1200" dirty="0"/>
        </a:p>
      </dsp:txBody>
      <dsp:txXfrm>
        <a:off x="5985599" y="3162840"/>
        <a:ext cx="1484374" cy="742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2/2/2017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2/2/2017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really want is to be zombie</a:t>
            </a:r>
            <a:r>
              <a:rPr lang="en-US" baseline="0" dirty="0" smtClean="0"/>
              <a:t> proof…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to me paints a picture of how Id like testing to work… </a:t>
            </a:r>
          </a:p>
          <a:p>
            <a:r>
              <a:rPr lang="en-US" baseline="0" dirty="0" smtClean="0"/>
              <a:t>A solid rigid structure… can let a few things in or out that I have full control over…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7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9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66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1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kind of represents testing as a whole, a balancing act trying to maintain stability with a flood of features and constant change all around.</a:t>
            </a:r>
          </a:p>
          <a:p>
            <a:r>
              <a:rPr lang="en-US" baseline="0" dirty="0" smtClean="0"/>
              <a:t>Its fragile yet if you get it just right it can be quiet resilient.</a:t>
            </a:r>
          </a:p>
          <a:p>
            <a:endParaRPr lang="en-US" baseline="0" dirty="0" smtClean="0"/>
          </a:p>
          <a:p>
            <a:r>
              <a:rPr lang="en-US" dirty="0" smtClean="0"/>
              <a:t>Don’t know weather you guys feel testing</a:t>
            </a:r>
            <a:r>
              <a:rPr lang="en-US" baseline="0" dirty="0" smtClean="0"/>
              <a:t> is like this in your company but I certainly do feel like this at AG.</a:t>
            </a:r>
          </a:p>
          <a:p>
            <a:r>
              <a:rPr lang="en-US" baseline="0" dirty="0" smtClean="0"/>
              <a:t>We have a number of different technologies, layers and integration points that we have to test and we tend to keep adding yet another framework or a new tool or some new environment to test 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2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1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25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79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79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microsoft.com/office/2007/relationships/hdphoto" Target="../media/hdphoto6.wdp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3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12188825" cy="7545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 stacked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812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Allan Grays approach </a:t>
            </a:r>
            <a:r>
              <a:rPr lang="en-US" dirty="0"/>
              <a:t>on building quality software fast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82" y="0"/>
            <a:ext cx="12188825" cy="7618014"/>
          </a:xfrm>
        </p:spPr>
      </p:pic>
      <p:sp>
        <p:nvSpPr>
          <p:cNvPr id="4" name="TextBox 3"/>
          <p:cNvSpPr txBox="1"/>
          <p:nvPr/>
        </p:nvSpPr>
        <p:spPr>
          <a:xfrm>
            <a:off x="6907477" y="3961197"/>
            <a:ext cx="4489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REAC</a:t>
            </a:r>
            <a:r>
              <a:rPr lang="en-US" sz="4800" dirty="0" smtClean="0">
                <a:solidFill>
                  <a:srgbClr val="C00000"/>
                </a:solidFill>
              </a:rPr>
              <a:t>CEPTANCE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698500"/>
            <a:ext cx="1282700" cy="1282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416937"/>
            <a:ext cx="2438400" cy="5677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6" y="414365"/>
            <a:ext cx="4657555" cy="16463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07" y="5494664"/>
            <a:ext cx="806789" cy="8067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612" y="5024505"/>
            <a:ext cx="1153386" cy="115338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015497" y="1216978"/>
            <a:ext cx="10360501" cy="4953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930" y="1883844"/>
            <a:ext cx="3188747" cy="7621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" y="5601198"/>
            <a:ext cx="2882786" cy="7020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280" y="2645964"/>
            <a:ext cx="2013486" cy="10067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912768"/>
            <a:ext cx="984407" cy="9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16" y="0"/>
            <a:ext cx="12210541" cy="81274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NightWatch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/>
          <a:lstStyle/>
          <a:p>
            <a:r>
              <a:rPr lang="en-US" dirty="0" smtClean="0"/>
              <a:t>JS (post deploy)</a:t>
            </a:r>
            <a:endParaRPr lang="en-US" dirty="0"/>
          </a:p>
          <a:p>
            <a:r>
              <a:rPr lang="en-US" dirty="0" smtClean="0"/>
              <a:t>Via client</a:t>
            </a:r>
          </a:p>
          <a:p>
            <a:r>
              <a:rPr lang="en-US" dirty="0" smtClean="0"/>
              <a:t>End to End (E2E)</a:t>
            </a:r>
          </a:p>
          <a:p>
            <a:r>
              <a:rPr lang="en-US" dirty="0" smtClean="0"/>
              <a:t>X-Browser capability</a:t>
            </a:r>
          </a:p>
          <a:p>
            <a:r>
              <a:rPr lang="en-US" dirty="0" smtClean="0"/>
              <a:t>Multi threaded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4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16" y="0"/>
            <a:ext cx="12210541" cy="81274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NightWatch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US" dirty="0" smtClean="0"/>
              <a:t>Are all </a:t>
            </a:r>
            <a:r>
              <a:rPr lang="en-US" dirty="0"/>
              <a:t>services and apps </a:t>
            </a:r>
            <a:r>
              <a:rPr lang="en-US" dirty="0" smtClean="0"/>
              <a:t>are </a:t>
            </a:r>
            <a:r>
              <a:rPr lang="en-US" dirty="0"/>
              <a:t>talking to each </a:t>
            </a:r>
            <a:r>
              <a:rPr lang="en-US" dirty="0" smtClean="0"/>
              <a:t>other successfully.</a:t>
            </a:r>
          </a:p>
          <a:p>
            <a:r>
              <a:rPr lang="en-US" dirty="0" smtClean="0"/>
              <a:t>Quantity</a:t>
            </a:r>
            <a:r>
              <a:rPr lang="en-US" dirty="0"/>
              <a:t>: "Happy day" and one or two negative test cases</a:t>
            </a:r>
            <a:r>
              <a:rPr lang="en-US" dirty="0" smtClean="0"/>
              <a:t>.</a:t>
            </a:r>
          </a:p>
          <a:p>
            <a:r>
              <a:rPr lang="en-US" dirty="0"/>
              <a:t>No stubs or mocks.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500707" y="1706880"/>
            <a:ext cx="507867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E2E </a:t>
            </a:r>
            <a:r>
              <a:rPr lang="en-US" dirty="0"/>
              <a:t>tests are there as a second line of test defense. </a:t>
            </a:r>
            <a:endParaRPr lang="en-US" dirty="0" smtClean="0"/>
          </a:p>
          <a:p>
            <a:r>
              <a:rPr lang="en-US" dirty="0" smtClean="0"/>
              <a:t>Add tests</a:t>
            </a:r>
            <a:r>
              <a:rPr lang="en-US" dirty="0"/>
              <a:t> further </a:t>
            </a:r>
            <a:r>
              <a:rPr lang="en-US" dirty="0" smtClean="0"/>
              <a:t>down.</a:t>
            </a:r>
          </a:p>
          <a:p>
            <a:r>
              <a:rPr lang="en-US" dirty="0"/>
              <a:t>E2E tests are </a:t>
            </a:r>
            <a:r>
              <a:rPr lang="en-US" dirty="0" smtClean="0"/>
              <a:t>expensive.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9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39" y="0"/>
            <a:ext cx="12210541" cy="812745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12" y="958868"/>
            <a:ext cx="1295400" cy="129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512" y="3657600"/>
            <a:ext cx="2133600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159488"/>
            <a:ext cx="7860317" cy="22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80" y="5735288"/>
            <a:ext cx="806789" cy="806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01" y="5801856"/>
            <a:ext cx="699623" cy="6996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5791200"/>
            <a:ext cx="3188747" cy="762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88" y="4109308"/>
            <a:ext cx="3636671" cy="8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8965"/>
            <a:ext cx="12190413" cy="8078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42" y="5370697"/>
            <a:ext cx="3898413" cy="6730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3276600"/>
            <a:ext cx="3048000" cy="856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9012" y="1988438"/>
            <a:ext cx="3960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B0F0"/>
                </a:solidFill>
              </a:rPr>
              <a:t>REAC</a:t>
            </a:r>
            <a:r>
              <a:rPr lang="en-US" sz="4400" dirty="0" smtClean="0">
                <a:solidFill>
                  <a:srgbClr val="C00000"/>
                </a:solidFill>
              </a:rPr>
              <a:t>CEPTANCE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498600"/>
            <a:ext cx="990600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43" y="3081468"/>
            <a:ext cx="2778872" cy="1660647"/>
          </a:xfrm>
          <a:prstGeom prst="rect">
            <a:avLst/>
          </a:prstGeom>
        </p:spPr>
      </p:pic>
      <p:sp>
        <p:nvSpPr>
          <p:cNvPr id="11" name="Title 12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Manual verification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7545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1"/>
            <a:ext cx="8735325" cy="1092200"/>
          </a:xfrm>
        </p:spPr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25176" y="1859280"/>
            <a:ext cx="5078677" cy="446532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Start a series</a:t>
            </a:r>
          </a:p>
          <a:p>
            <a:r>
              <a:rPr lang="en-US" dirty="0" smtClean="0"/>
              <a:t>Confusing ideas? Lets talk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588" y="0"/>
            <a:ext cx="96981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-6904"/>
            <a:ext cx="9753600" cy="6897561"/>
          </a:xfrm>
          <a:prstGeom prst="rect">
            <a:avLst/>
          </a:prstGeom>
        </p:spPr>
      </p:pic>
      <p:sp>
        <p:nvSpPr>
          <p:cNvPr id="11" name="Content Placeholder 13"/>
          <p:cNvSpPr>
            <a:spLocks noGrp="1"/>
          </p:cNvSpPr>
          <p:nvPr>
            <p:ph sz="half" idx="1"/>
          </p:nvPr>
        </p:nvSpPr>
        <p:spPr>
          <a:xfrm>
            <a:off x="1218883" y="1810621"/>
            <a:ext cx="5078677" cy="446532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we really want</a:t>
            </a:r>
          </a:p>
          <a:p>
            <a:r>
              <a:rPr lang="en-US" dirty="0" smtClean="0"/>
              <a:t>Full </a:t>
            </a:r>
            <a:r>
              <a:rPr lang="en-US" dirty="0"/>
              <a:t>control</a:t>
            </a:r>
          </a:p>
          <a:p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500707" y="1706880"/>
            <a:ext cx="5078677" cy="446532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3107" y="1859280"/>
            <a:ext cx="5078677" cy="446532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Solid </a:t>
            </a:r>
          </a:p>
          <a:p>
            <a:r>
              <a:rPr lang="en-US" dirty="0" smtClean="0"/>
              <a:t>Unexposed</a:t>
            </a:r>
            <a:endParaRPr lang="en-US" dirty="0"/>
          </a:p>
          <a:p>
            <a:endParaRPr lang="en-US" dirty="0"/>
          </a:p>
        </p:txBody>
      </p:sp>
      <p:sp>
        <p:nvSpPr>
          <p:cNvPr id="15" name="Title 12"/>
          <p:cNvSpPr txBox="1">
            <a:spLocks/>
          </p:cNvSpPr>
          <p:nvPr/>
        </p:nvSpPr>
        <p:spPr>
          <a:xfrm>
            <a:off x="1371283" y="4270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 zombie proof</a:t>
            </a: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9" y="-1"/>
            <a:ext cx="12190413" cy="807817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balancing act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/>
          <a:lstStyle/>
          <a:p>
            <a:r>
              <a:rPr lang="en-US" dirty="0" smtClean="0"/>
              <a:t>Maintaining stability</a:t>
            </a:r>
          </a:p>
          <a:p>
            <a:r>
              <a:rPr lang="en-US" dirty="0" smtClean="0"/>
              <a:t>Constant change</a:t>
            </a:r>
          </a:p>
          <a:p>
            <a:r>
              <a:rPr lang="en-US" dirty="0" smtClean="0"/>
              <a:t>Fragile but holding 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79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4"/>
            <a:ext cx="12188825" cy="8132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architecture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07061980"/>
              </p:ext>
            </p:extLst>
          </p:nvPr>
        </p:nvGraphicFramePr>
        <p:xfrm>
          <a:off x="2741612" y="1583194"/>
          <a:ext cx="7696200" cy="4960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213"/>
            <a:ext cx="12188825" cy="8128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micro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Scala (build)</a:t>
            </a:r>
          </a:p>
          <a:p>
            <a:r>
              <a:rPr lang="en-US" dirty="0" smtClean="0"/>
              <a:t>Integrated tests with mocked dependencies </a:t>
            </a:r>
          </a:p>
          <a:p>
            <a:endParaRPr lang="en-US" dirty="0" smtClean="0"/>
          </a:p>
          <a:p>
            <a:r>
              <a:rPr lang="en-US" dirty="0" smtClean="0"/>
              <a:t>JS (periodically)</a:t>
            </a:r>
            <a:endParaRPr lang="en-US" dirty="0"/>
          </a:p>
          <a:p>
            <a:r>
              <a:rPr lang="en-US" dirty="0" smtClean="0"/>
              <a:t>Integrated tests </a:t>
            </a:r>
          </a:p>
          <a:p>
            <a:r>
              <a:rPr lang="en-US" dirty="0" smtClean="0"/>
              <a:t>Tests that check contracts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213"/>
            <a:ext cx="12188825" cy="8128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micro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 </a:t>
            </a:r>
            <a:r>
              <a:rPr lang="en-US" dirty="0"/>
              <a:t>basic success and error paths through the integration module</a:t>
            </a:r>
            <a:r>
              <a:rPr lang="en-US" dirty="0" smtClean="0"/>
              <a:t>.</a:t>
            </a:r>
          </a:p>
          <a:p>
            <a:r>
              <a:rPr lang="en-US" dirty="0"/>
              <a:t>R</a:t>
            </a:r>
            <a:r>
              <a:rPr lang="en-US" dirty="0" smtClean="0"/>
              <a:t>epository connections and error handling.</a:t>
            </a:r>
          </a:p>
          <a:p>
            <a:r>
              <a:rPr lang="en-US" dirty="0" smtClean="0"/>
              <a:t>The </a:t>
            </a:r>
            <a:r>
              <a:rPr lang="en-US" dirty="0"/>
              <a:t>correct data is returned.</a:t>
            </a:r>
          </a:p>
        </p:txBody>
      </p:sp>
    </p:spTree>
    <p:extLst>
      <p:ext uri="{BB962C8B-B14F-4D97-AF65-F5344CB8AC3E}">
        <p14:creationId xmlns:p14="http://schemas.microsoft.com/office/powerpoint/2010/main" val="145033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213"/>
            <a:ext cx="12188825" cy="8128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9" y="-302484"/>
            <a:ext cx="2782875" cy="27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3944924"/>
            <a:ext cx="4637648" cy="2425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3" y="2281990"/>
            <a:ext cx="4573577" cy="13549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46" y="703897"/>
            <a:ext cx="4343479" cy="21717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5" y="4191000"/>
            <a:ext cx="3898413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5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10"/>
            <a:ext cx="12188825" cy="76180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500707" y="1706880"/>
            <a:ext cx="507867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JS (build)</a:t>
            </a:r>
          </a:p>
          <a:p>
            <a:r>
              <a:rPr lang="en-US" dirty="0"/>
              <a:t>Acceptance </a:t>
            </a:r>
            <a:r>
              <a:rPr lang="en-US" dirty="0" smtClean="0"/>
              <a:t>tests - mocked </a:t>
            </a:r>
            <a:r>
              <a:rPr lang="en-US" dirty="0"/>
              <a:t>(mocha)</a:t>
            </a:r>
          </a:p>
          <a:p>
            <a:endParaRPr lang="en-US" dirty="0"/>
          </a:p>
          <a:p>
            <a:r>
              <a:rPr lang="en-US" dirty="0" smtClean="0"/>
              <a:t>API aggregation - </a:t>
            </a:r>
            <a:r>
              <a:rPr lang="en-US" dirty="0" err="1" smtClean="0"/>
              <a:t>Bff</a:t>
            </a:r>
            <a:r>
              <a:rPr lang="en-US" dirty="0" smtClean="0"/>
              <a:t> (post deploy)</a:t>
            </a:r>
            <a:endParaRPr lang="en-US" dirty="0"/>
          </a:p>
          <a:p>
            <a:r>
              <a:rPr lang="en-US" dirty="0"/>
              <a:t>Integrated tests </a:t>
            </a:r>
          </a:p>
          <a:p>
            <a:r>
              <a:rPr lang="en-US" dirty="0"/>
              <a:t>Tests that check contracts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9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10"/>
            <a:ext cx="12188825" cy="76180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all permutations/states of the </a:t>
            </a:r>
            <a:r>
              <a:rPr lang="en-US" dirty="0" smtClean="0"/>
              <a:t>component.</a:t>
            </a:r>
          </a:p>
          <a:p>
            <a:r>
              <a:rPr lang="en-US" dirty="0" smtClean="0"/>
              <a:t>User journeys and interactions.</a:t>
            </a:r>
          </a:p>
          <a:p>
            <a:r>
              <a:rPr lang="en-US" dirty="0" smtClean="0"/>
              <a:t>Fully mocked.</a:t>
            </a:r>
          </a:p>
          <a:p>
            <a:r>
              <a:rPr lang="en-US" dirty="0" smtClean="0"/>
              <a:t>Runs with build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500707" y="1706880"/>
            <a:ext cx="507867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Bff</a:t>
            </a:r>
            <a:r>
              <a:rPr lang="en-US" dirty="0" smtClean="0"/>
              <a:t> integration to independently test service.</a:t>
            </a:r>
          </a:p>
          <a:p>
            <a:r>
              <a:rPr lang="en-US" dirty="0" smtClean="0"/>
              <a:t>JSON </a:t>
            </a:r>
            <a:r>
              <a:rPr lang="en-US" dirty="0" smtClean="0"/>
              <a:t>structure and </a:t>
            </a:r>
            <a:r>
              <a:rPr lang="en-US" dirty="0" smtClean="0"/>
              <a:t>data types are correct.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7436</TotalTime>
  <Words>404</Words>
  <Application>Microsoft Office PowerPoint</Application>
  <PresentationFormat>Custom</PresentationFormat>
  <Paragraphs>91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Tech 16x9</vt:lpstr>
      <vt:lpstr>Testing stacked</vt:lpstr>
      <vt:lpstr>PowerPoint Presentation</vt:lpstr>
      <vt:lpstr>The balancing act</vt:lpstr>
      <vt:lpstr>Understanding the architecture</vt:lpstr>
      <vt:lpstr>API micro services</vt:lpstr>
      <vt:lpstr>API micro services</vt:lpstr>
      <vt:lpstr>PowerPoint Presentation</vt:lpstr>
      <vt:lpstr>Web app</vt:lpstr>
      <vt:lpstr>Web app</vt:lpstr>
      <vt:lpstr>PowerPoint Presentation</vt:lpstr>
      <vt:lpstr>NightWatch</vt:lpstr>
      <vt:lpstr>NightWatch</vt:lpstr>
      <vt:lpstr>PowerPoint Presentation</vt:lpstr>
      <vt:lpstr>PowerPoint Presentation</vt:lpstr>
      <vt:lpstr>Next</vt:lpstr>
    </vt:vector>
  </TitlesOfParts>
  <Company>Gray.Net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Shekhar Ramphal</dc:creator>
  <cp:lastModifiedBy>Shekhar Ramphal</cp:lastModifiedBy>
  <cp:revision>51</cp:revision>
  <dcterms:created xsi:type="dcterms:W3CDTF">2017-01-26T09:11:11Z</dcterms:created>
  <dcterms:modified xsi:type="dcterms:W3CDTF">2017-02-02T12:12:48Z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